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sldIdLst>
    <p:sldId id="257" r:id="rId2"/>
    <p:sldId id="258" r:id="rId3"/>
  </p:sldIdLst>
  <p:sldSz cx="11430000" cy="4572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BCCFF"/>
    <a:srgbClr val="FFFF97"/>
    <a:srgbClr val="FFFF71"/>
    <a:srgbClr val="FFFF5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06" autoAdjust="0"/>
    <p:restoredTop sz="94660"/>
  </p:normalViewPr>
  <p:slideViewPr>
    <p:cSldViewPr snapToGrid="0">
      <p:cViewPr varScale="1">
        <p:scale>
          <a:sx n="89" d="100"/>
          <a:sy n="89" d="100"/>
        </p:scale>
        <p:origin x="90" y="10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428750" y="748242"/>
            <a:ext cx="8572500" cy="1591733"/>
          </a:xfrm>
        </p:spPr>
        <p:txBody>
          <a:bodyPr anchor="b"/>
          <a:lstStyle>
            <a:lvl1pPr algn="ctr">
              <a:defRPr sz="4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28750" y="2401359"/>
            <a:ext cx="8572500" cy="1103841"/>
          </a:xfrm>
        </p:spPr>
        <p:txBody>
          <a:bodyPr/>
          <a:lstStyle>
            <a:lvl1pPr marL="0" indent="0" algn="ctr">
              <a:buNone/>
              <a:defRPr sz="1600"/>
            </a:lvl1pPr>
            <a:lvl2pPr marL="304815" indent="0" algn="ctr">
              <a:buNone/>
              <a:defRPr sz="1333"/>
            </a:lvl2pPr>
            <a:lvl3pPr marL="609630" indent="0" algn="ctr">
              <a:buNone/>
              <a:defRPr sz="1200"/>
            </a:lvl3pPr>
            <a:lvl4pPr marL="914446" indent="0" algn="ctr">
              <a:buNone/>
              <a:defRPr sz="1067"/>
            </a:lvl4pPr>
            <a:lvl5pPr marL="1219261" indent="0" algn="ctr">
              <a:buNone/>
              <a:defRPr sz="1067"/>
            </a:lvl5pPr>
            <a:lvl6pPr marL="1524076" indent="0" algn="ctr">
              <a:buNone/>
              <a:defRPr sz="1067"/>
            </a:lvl6pPr>
            <a:lvl7pPr marL="1828891" indent="0" algn="ctr">
              <a:buNone/>
              <a:defRPr sz="1067"/>
            </a:lvl7pPr>
            <a:lvl8pPr marL="2133707" indent="0" algn="ctr">
              <a:buNone/>
              <a:defRPr sz="1067"/>
            </a:lvl8pPr>
            <a:lvl9pPr marL="2438522" indent="0" algn="ctr">
              <a:buNone/>
              <a:defRPr sz="1067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813074-65BA-47CC-BFF8-5D763D15FB58}" type="datetimeFigureOut">
              <a:rPr lang="en-US" smtClean="0"/>
              <a:t>10/28/2024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C38D2D-85FB-4370-99F6-3B0FCDED1B2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257730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813074-65BA-47CC-BFF8-5D763D15FB58}" type="datetimeFigureOut">
              <a:rPr lang="en-US" smtClean="0"/>
              <a:t>10/28/2024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C38D2D-85FB-4370-99F6-3B0FCDED1B2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99661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179594" y="243417"/>
            <a:ext cx="2464594" cy="3874559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85813" y="243417"/>
            <a:ext cx="7250906" cy="3874559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813074-65BA-47CC-BFF8-5D763D15FB58}" type="datetimeFigureOut">
              <a:rPr lang="en-US" smtClean="0"/>
              <a:t>10/28/2024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C38D2D-85FB-4370-99F6-3B0FCDED1B2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0056459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813074-65BA-47CC-BFF8-5D763D15FB58}" type="datetimeFigureOut">
              <a:rPr lang="en-US" smtClean="0"/>
              <a:t>10/28/2024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C38D2D-85FB-4370-99F6-3B0FCDED1B2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0083200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9859" y="1139826"/>
            <a:ext cx="9858375" cy="1901825"/>
          </a:xfrm>
        </p:spPr>
        <p:txBody>
          <a:bodyPr anchor="b"/>
          <a:lstStyle>
            <a:lvl1pPr>
              <a:defRPr sz="4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79859" y="3059642"/>
            <a:ext cx="9858375" cy="1000125"/>
          </a:xfrm>
        </p:spPr>
        <p:txBody>
          <a:bodyPr/>
          <a:lstStyle>
            <a:lvl1pPr marL="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1pPr>
            <a:lvl2pPr marL="304815" indent="0">
              <a:buNone/>
              <a:defRPr sz="1333">
                <a:solidFill>
                  <a:schemeClr val="tx1">
                    <a:tint val="75000"/>
                  </a:schemeClr>
                </a:solidFill>
              </a:defRPr>
            </a:lvl2pPr>
            <a:lvl3pPr marL="60963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914446" indent="0">
              <a:buNone/>
              <a:defRPr sz="1067">
                <a:solidFill>
                  <a:schemeClr val="tx1">
                    <a:tint val="75000"/>
                  </a:schemeClr>
                </a:solidFill>
              </a:defRPr>
            </a:lvl4pPr>
            <a:lvl5pPr marL="1219261" indent="0">
              <a:buNone/>
              <a:defRPr sz="1067">
                <a:solidFill>
                  <a:schemeClr val="tx1">
                    <a:tint val="75000"/>
                  </a:schemeClr>
                </a:solidFill>
              </a:defRPr>
            </a:lvl5pPr>
            <a:lvl6pPr marL="1524076" indent="0">
              <a:buNone/>
              <a:defRPr sz="1067">
                <a:solidFill>
                  <a:schemeClr val="tx1">
                    <a:tint val="75000"/>
                  </a:schemeClr>
                </a:solidFill>
              </a:defRPr>
            </a:lvl6pPr>
            <a:lvl7pPr marL="1828891" indent="0">
              <a:buNone/>
              <a:defRPr sz="1067">
                <a:solidFill>
                  <a:schemeClr val="tx1">
                    <a:tint val="75000"/>
                  </a:schemeClr>
                </a:solidFill>
              </a:defRPr>
            </a:lvl7pPr>
            <a:lvl8pPr marL="2133707" indent="0">
              <a:buNone/>
              <a:defRPr sz="1067">
                <a:solidFill>
                  <a:schemeClr val="tx1">
                    <a:tint val="75000"/>
                  </a:schemeClr>
                </a:solidFill>
              </a:defRPr>
            </a:lvl8pPr>
            <a:lvl9pPr marL="2438522" indent="0">
              <a:buNone/>
              <a:defRPr sz="1067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813074-65BA-47CC-BFF8-5D763D15FB58}" type="datetimeFigureOut">
              <a:rPr lang="en-US" smtClean="0"/>
              <a:t>10/28/2024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C38D2D-85FB-4370-99F6-3B0FCDED1B2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390893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785813" y="1217083"/>
            <a:ext cx="4857750" cy="290089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786438" y="1217083"/>
            <a:ext cx="4857750" cy="290089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813074-65BA-47CC-BFF8-5D763D15FB58}" type="datetimeFigureOut">
              <a:rPr lang="en-US" smtClean="0"/>
              <a:t>10/28/2024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C38D2D-85FB-4370-99F6-3B0FCDED1B2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28024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87301" y="243417"/>
            <a:ext cx="9858375" cy="883709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87302" y="1120775"/>
            <a:ext cx="4835425" cy="549275"/>
          </a:xfrm>
        </p:spPr>
        <p:txBody>
          <a:bodyPr anchor="b"/>
          <a:lstStyle>
            <a:lvl1pPr marL="0" indent="0">
              <a:buNone/>
              <a:defRPr sz="1600" b="1"/>
            </a:lvl1pPr>
            <a:lvl2pPr marL="304815" indent="0">
              <a:buNone/>
              <a:defRPr sz="1333" b="1"/>
            </a:lvl2pPr>
            <a:lvl3pPr marL="609630" indent="0">
              <a:buNone/>
              <a:defRPr sz="1200" b="1"/>
            </a:lvl3pPr>
            <a:lvl4pPr marL="914446" indent="0">
              <a:buNone/>
              <a:defRPr sz="1067" b="1"/>
            </a:lvl4pPr>
            <a:lvl5pPr marL="1219261" indent="0">
              <a:buNone/>
              <a:defRPr sz="1067" b="1"/>
            </a:lvl5pPr>
            <a:lvl6pPr marL="1524076" indent="0">
              <a:buNone/>
              <a:defRPr sz="1067" b="1"/>
            </a:lvl6pPr>
            <a:lvl7pPr marL="1828891" indent="0">
              <a:buNone/>
              <a:defRPr sz="1067" b="1"/>
            </a:lvl7pPr>
            <a:lvl8pPr marL="2133707" indent="0">
              <a:buNone/>
              <a:defRPr sz="1067" b="1"/>
            </a:lvl8pPr>
            <a:lvl9pPr marL="2438522" indent="0">
              <a:buNone/>
              <a:defRPr sz="1067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87302" y="1670050"/>
            <a:ext cx="4835425" cy="245639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786437" y="1120775"/>
            <a:ext cx="4859239" cy="549275"/>
          </a:xfrm>
        </p:spPr>
        <p:txBody>
          <a:bodyPr anchor="b"/>
          <a:lstStyle>
            <a:lvl1pPr marL="0" indent="0">
              <a:buNone/>
              <a:defRPr sz="1600" b="1"/>
            </a:lvl1pPr>
            <a:lvl2pPr marL="304815" indent="0">
              <a:buNone/>
              <a:defRPr sz="1333" b="1"/>
            </a:lvl2pPr>
            <a:lvl3pPr marL="609630" indent="0">
              <a:buNone/>
              <a:defRPr sz="1200" b="1"/>
            </a:lvl3pPr>
            <a:lvl4pPr marL="914446" indent="0">
              <a:buNone/>
              <a:defRPr sz="1067" b="1"/>
            </a:lvl4pPr>
            <a:lvl5pPr marL="1219261" indent="0">
              <a:buNone/>
              <a:defRPr sz="1067" b="1"/>
            </a:lvl5pPr>
            <a:lvl6pPr marL="1524076" indent="0">
              <a:buNone/>
              <a:defRPr sz="1067" b="1"/>
            </a:lvl6pPr>
            <a:lvl7pPr marL="1828891" indent="0">
              <a:buNone/>
              <a:defRPr sz="1067" b="1"/>
            </a:lvl7pPr>
            <a:lvl8pPr marL="2133707" indent="0">
              <a:buNone/>
              <a:defRPr sz="1067" b="1"/>
            </a:lvl8pPr>
            <a:lvl9pPr marL="2438522" indent="0">
              <a:buNone/>
              <a:defRPr sz="1067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786437" y="1670050"/>
            <a:ext cx="4859239" cy="245639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813074-65BA-47CC-BFF8-5D763D15FB58}" type="datetimeFigureOut">
              <a:rPr lang="en-US" smtClean="0"/>
              <a:t>10/28/2024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C38D2D-85FB-4370-99F6-3B0FCDED1B2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992054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813074-65BA-47CC-BFF8-5D763D15FB58}" type="datetimeFigureOut">
              <a:rPr lang="en-US" smtClean="0"/>
              <a:t>10/28/2024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C38D2D-85FB-4370-99F6-3B0FCDED1B2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6453722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813074-65BA-47CC-BFF8-5D763D15FB58}" type="datetimeFigureOut">
              <a:rPr lang="en-US" smtClean="0"/>
              <a:t>10/28/2024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C38D2D-85FB-4370-99F6-3B0FCDED1B2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750282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87302" y="304800"/>
            <a:ext cx="3686472" cy="1066800"/>
          </a:xfrm>
        </p:spPr>
        <p:txBody>
          <a:bodyPr anchor="b"/>
          <a:lstStyle>
            <a:lvl1pPr>
              <a:defRPr sz="2133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59238" y="658284"/>
            <a:ext cx="5786438" cy="3249083"/>
          </a:xfrm>
        </p:spPr>
        <p:txBody>
          <a:bodyPr/>
          <a:lstStyle>
            <a:lvl1pPr>
              <a:defRPr sz="2133"/>
            </a:lvl1pPr>
            <a:lvl2pPr>
              <a:defRPr sz="1867"/>
            </a:lvl2pPr>
            <a:lvl3pPr>
              <a:defRPr sz="1600"/>
            </a:lvl3pPr>
            <a:lvl4pPr>
              <a:defRPr sz="1333"/>
            </a:lvl4pPr>
            <a:lvl5pPr>
              <a:defRPr sz="1333"/>
            </a:lvl5pPr>
            <a:lvl6pPr>
              <a:defRPr sz="1333"/>
            </a:lvl6pPr>
            <a:lvl7pPr>
              <a:defRPr sz="1333"/>
            </a:lvl7pPr>
            <a:lvl8pPr>
              <a:defRPr sz="1333"/>
            </a:lvl8pPr>
            <a:lvl9pPr>
              <a:defRPr sz="1333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87302" y="1371600"/>
            <a:ext cx="3686472" cy="2541059"/>
          </a:xfrm>
        </p:spPr>
        <p:txBody>
          <a:bodyPr/>
          <a:lstStyle>
            <a:lvl1pPr marL="0" indent="0">
              <a:buNone/>
              <a:defRPr sz="1067"/>
            </a:lvl1pPr>
            <a:lvl2pPr marL="304815" indent="0">
              <a:buNone/>
              <a:defRPr sz="933"/>
            </a:lvl2pPr>
            <a:lvl3pPr marL="609630" indent="0">
              <a:buNone/>
              <a:defRPr sz="800"/>
            </a:lvl3pPr>
            <a:lvl4pPr marL="914446" indent="0">
              <a:buNone/>
              <a:defRPr sz="667"/>
            </a:lvl4pPr>
            <a:lvl5pPr marL="1219261" indent="0">
              <a:buNone/>
              <a:defRPr sz="667"/>
            </a:lvl5pPr>
            <a:lvl6pPr marL="1524076" indent="0">
              <a:buNone/>
              <a:defRPr sz="667"/>
            </a:lvl6pPr>
            <a:lvl7pPr marL="1828891" indent="0">
              <a:buNone/>
              <a:defRPr sz="667"/>
            </a:lvl7pPr>
            <a:lvl8pPr marL="2133707" indent="0">
              <a:buNone/>
              <a:defRPr sz="667"/>
            </a:lvl8pPr>
            <a:lvl9pPr marL="2438522" indent="0">
              <a:buNone/>
              <a:defRPr sz="667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813074-65BA-47CC-BFF8-5D763D15FB58}" type="datetimeFigureOut">
              <a:rPr lang="en-US" smtClean="0"/>
              <a:t>10/28/2024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C38D2D-85FB-4370-99F6-3B0FCDED1B2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41181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87302" y="304800"/>
            <a:ext cx="3686472" cy="1066800"/>
          </a:xfrm>
        </p:spPr>
        <p:txBody>
          <a:bodyPr anchor="b"/>
          <a:lstStyle>
            <a:lvl1pPr>
              <a:defRPr sz="2133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859238" y="658284"/>
            <a:ext cx="5786438" cy="3249083"/>
          </a:xfrm>
        </p:spPr>
        <p:txBody>
          <a:bodyPr anchor="t"/>
          <a:lstStyle>
            <a:lvl1pPr marL="0" indent="0">
              <a:buNone/>
              <a:defRPr sz="2133"/>
            </a:lvl1pPr>
            <a:lvl2pPr marL="304815" indent="0">
              <a:buNone/>
              <a:defRPr sz="1867"/>
            </a:lvl2pPr>
            <a:lvl3pPr marL="609630" indent="0">
              <a:buNone/>
              <a:defRPr sz="1600"/>
            </a:lvl3pPr>
            <a:lvl4pPr marL="914446" indent="0">
              <a:buNone/>
              <a:defRPr sz="1333"/>
            </a:lvl4pPr>
            <a:lvl5pPr marL="1219261" indent="0">
              <a:buNone/>
              <a:defRPr sz="1333"/>
            </a:lvl5pPr>
            <a:lvl6pPr marL="1524076" indent="0">
              <a:buNone/>
              <a:defRPr sz="1333"/>
            </a:lvl6pPr>
            <a:lvl7pPr marL="1828891" indent="0">
              <a:buNone/>
              <a:defRPr sz="1333"/>
            </a:lvl7pPr>
            <a:lvl8pPr marL="2133707" indent="0">
              <a:buNone/>
              <a:defRPr sz="1333"/>
            </a:lvl8pPr>
            <a:lvl9pPr marL="2438522" indent="0">
              <a:buNone/>
              <a:defRPr sz="1333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87302" y="1371600"/>
            <a:ext cx="3686472" cy="2541059"/>
          </a:xfrm>
        </p:spPr>
        <p:txBody>
          <a:bodyPr/>
          <a:lstStyle>
            <a:lvl1pPr marL="0" indent="0">
              <a:buNone/>
              <a:defRPr sz="1067"/>
            </a:lvl1pPr>
            <a:lvl2pPr marL="304815" indent="0">
              <a:buNone/>
              <a:defRPr sz="933"/>
            </a:lvl2pPr>
            <a:lvl3pPr marL="609630" indent="0">
              <a:buNone/>
              <a:defRPr sz="800"/>
            </a:lvl3pPr>
            <a:lvl4pPr marL="914446" indent="0">
              <a:buNone/>
              <a:defRPr sz="667"/>
            </a:lvl4pPr>
            <a:lvl5pPr marL="1219261" indent="0">
              <a:buNone/>
              <a:defRPr sz="667"/>
            </a:lvl5pPr>
            <a:lvl6pPr marL="1524076" indent="0">
              <a:buNone/>
              <a:defRPr sz="667"/>
            </a:lvl6pPr>
            <a:lvl7pPr marL="1828891" indent="0">
              <a:buNone/>
              <a:defRPr sz="667"/>
            </a:lvl7pPr>
            <a:lvl8pPr marL="2133707" indent="0">
              <a:buNone/>
              <a:defRPr sz="667"/>
            </a:lvl8pPr>
            <a:lvl9pPr marL="2438522" indent="0">
              <a:buNone/>
              <a:defRPr sz="667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813074-65BA-47CC-BFF8-5D763D15FB58}" type="datetimeFigureOut">
              <a:rPr lang="en-US" smtClean="0"/>
              <a:t>10/28/2024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C38D2D-85FB-4370-99F6-3B0FCDED1B2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598174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85813" y="243417"/>
            <a:ext cx="9858375" cy="88370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85813" y="1217083"/>
            <a:ext cx="9858375" cy="290089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85813" y="4237567"/>
            <a:ext cx="2571750" cy="2434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6813074-65BA-47CC-BFF8-5D763D15FB58}" type="datetimeFigureOut">
              <a:rPr lang="en-US" smtClean="0"/>
              <a:t>10/28/2024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786188" y="4237567"/>
            <a:ext cx="3857625" cy="2434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072438" y="4237567"/>
            <a:ext cx="2571750" cy="2434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BC38D2D-85FB-4370-99F6-3B0FCDED1B2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219786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l" defTabSz="609630" rtl="0" eaLnBrk="1" latinLnBrk="0" hangingPunct="1">
        <a:lnSpc>
          <a:spcPct val="90000"/>
        </a:lnSpc>
        <a:spcBef>
          <a:spcPct val="0"/>
        </a:spcBef>
        <a:buNone/>
        <a:defRPr sz="2933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52408" indent="-152408" algn="l" defTabSz="60963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sz="1867" kern="1200">
          <a:solidFill>
            <a:schemeClr val="tx1"/>
          </a:solidFill>
          <a:latin typeface="+mn-lt"/>
          <a:ea typeface="+mn-ea"/>
          <a:cs typeface="+mn-cs"/>
        </a:defRPr>
      </a:lvl1pPr>
      <a:lvl2pPr marL="457223" indent="-152408" algn="l" defTabSz="609630" rtl="0" eaLnBrk="1" latinLnBrk="0" hangingPunct="1">
        <a:lnSpc>
          <a:spcPct val="90000"/>
        </a:lnSpc>
        <a:spcBef>
          <a:spcPts val="333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762038" indent="-152408" algn="l" defTabSz="609630" rtl="0" eaLnBrk="1" latinLnBrk="0" hangingPunct="1">
        <a:lnSpc>
          <a:spcPct val="90000"/>
        </a:lnSpc>
        <a:spcBef>
          <a:spcPts val="333"/>
        </a:spcBef>
        <a:buFont typeface="Arial" panose="020B0604020202020204" pitchFamily="34" charset="0"/>
        <a:buChar char="•"/>
        <a:defRPr sz="1333" kern="1200">
          <a:solidFill>
            <a:schemeClr val="tx1"/>
          </a:solidFill>
          <a:latin typeface="+mn-lt"/>
          <a:ea typeface="+mn-ea"/>
          <a:cs typeface="+mn-cs"/>
        </a:defRPr>
      </a:lvl3pPr>
      <a:lvl4pPr marL="1066853" indent="-152408" algn="l" defTabSz="609630" rtl="0" eaLnBrk="1" latinLnBrk="0" hangingPunct="1">
        <a:lnSpc>
          <a:spcPct val="90000"/>
        </a:lnSpc>
        <a:spcBef>
          <a:spcPts val="333"/>
        </a:spcBef>
        <a:buFont typeface="Arial" panose="020B0604020202020204" pitchFamily="34" charset="0"/>
        <a:buChar char="•"/>
        <a:defRPr sz="12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69" indent="-152408" algn="l" defTabSz="609630" rtl="0" eaLnBrk="1" latinLnBrk="0" hangingPunct="1">
        <a:lnSpc>
          <a:spcPct val="90000"/>
        </a:lnSpc>
        <a:spcBef>
          <a:spcPts val="333"/>
        </a:spcBef>
        <a:buFont typeface="Arial" panose="020B0604020202020204" pitchFamily="34" charset="0"/>
        <a:buChar char="•"/>
        <a:defRPr sz="1200" kern="1200">
          <a:solidFill>
            <a:schemeClr val="tx1"/>
          </a:solidFill>
          <a:latin typeface="+mn-lt"/>
          <a:ea typeface="+mn-ea"/>
          <a:cs typeface="+mn-cs"/>
        </a:defRPr>
      </a:lvl5pPr>
      <a:lvl6pPr marL="1676484" indent="-152408" algn="l" defTabSz="609630" rtl="0" eaLnBrk="1" latinLnBrk="0" hangingPunct="1">
        <a:lnSpc>
          <a:spcPct val="90000"/>
        </a:lnSpc>
        <a:spcBef>
          <a:spcPts val="333"/>
        </a:spcBef>
        <a:buFont typeface="Arial" panose="020B0604020202020204" pitchFamily="34" charset="0"/>
        <a:buChar char="•"/>
        <a:defRPr sz="1200" kern="1200">
          <a:solidFill>
            <a:schemeClr val="tx1"/>
          </a:solidFill>
          <a:latin typeface="+mn-lt"/>
          <a:ea typeface="+mn-ea"/>
          <a:cs typeface="+mn-cs"/>
        </a:defRPr>
      </a:lvl6pPr>
      <a:lvl7pPr marL="1981299" indent="-152408" algn="l" defTabSz="609630" rtl="0" eaLnBrk="1" latinLnBrk="0" hangingPunct="1">
        <a:lnSpc>
          <a:spcPct val="90000"/>
        </a:lnSpc>
        <a:spcBef>
          <a:spcPts val="333"/>
        </a:spcBef>
        <a:buFont typeface="Arial" panose="020B0604020202020204" pitchFamily="34" charset="0"/>
        <a:buChar char="•"/>
        <a:defRPr sz="1200" kern="1200">
          <a:solidFill>
            <a:schemeClr val="tx1"/>
          </a:solidFill>
          <a:latin typeface="+mn-lt"/>
          <a:ea typeface="+mn-ea"/>
          <a:cs typeface="+mn-cs"/>
        </a:defRPr>
      </a:lvl7pPr>
      <a:lvl8pPr marL="2286114" indent="-152408" algn="l" defTabSz="609630" rtl="0" eaLnBrk="1" latinLnBrk="0" hangingPunct="1">
        <a:lnSpc>
          <a:spcPct val="90000"/>
        </a:lnSpc>
        <a:spcBef>
          <a:spcPts val="333"/>
        </a:spcBef>
        <a:buFont typeface="Arial" panose="020B0604020202020204" pitchFamily="34" charset="0"/>
        <a:buChar char="•"/>
        <a:defRPr sz="1200" kern="1200">
          <a:solidFill>
            <a:schemeClr val="tx1"/>
          </a:solidFill>
          <a:latin typeface="+mn-lt"/>
          <a:ea typeface="+mn-ea"/>
          <a:cs typeface="+mn-cs"/>
        </a:defRPr>
      </a:lvl8pPr>
      <a:lvl9pPr marL="2590930" indent="-152408" algn="l" defTabSz="609630" rtl="0" eaLnBrk="1" latinLnBrk="0" hangingPunct="1">
        <a:lnSpc>
          <a:spcPct val="90000"/>
        </a:lnSpc>
        <a:spcBef>
          <a:spcPts val="333"/>
        </a:spcBef>
        <a:buFont typeface="Arial" panose="020B0604020202020204" pitchFamily="34" charset="0"/>
        <a:buChar char="•"/>
        <a:defRPr sz="12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09630" rtl="0" eaLnBrk="1" latinLnBrk="0" hangingPunct="1">
        <a:defRPr sz="1200" kern="1200">
          <a:solidFill>
            <a:schemeClr val="tx1"/>
          </a:solidFill>
          <a:latin typeface="+mn-lt"/>
          <a:ea typeface="+mn-ea"/>
          <a:cs typeface="+mn-cs"/>
        </a:defRPr>
      </a:lvl1pPr>
      <a:lvl2pPr marL="304815" algn="l" defTabSz="609630" rtl="0" eaLnBrk="1" latinLnBrk="0" hangingPunct="1">
        <a:defRPr sz="1200" kern="1200">
          <a:solidFill>
            <a:schemeClr val="tx1"/>
          </a:solidFill>
          <a:latin typeface="+mn-lt"/>
          <a:ea typeface="+mn-ea"/>
          <a:cs typeface="+mn-cs"/>
        </a:defRPr>
      </a:lvl2pPr>
      <a:lvl3pPr marL="609630" algn="l" defTabSz="609630" rtl="0" eaLnBrk="1" latinLnBrk="0" hangingPunct="1">
        <a:defRPr sz="1200" kern="1200">
          <a:solidFill>
            <a:schemeClr val="tx1"/>
          </a:solidFill>
          <a:latin typeface="+mn-lt"/>
          <a:ea typeface="+mn-ea"/>
          <a:cs typeface="+mn-cs"/>
        </a:defRPr>
      </a:lvl3pPr>
      <a:lvl4pPr marL="914446" algn="l" defTabSz="609630" rtl="0" eaLnBrk="1" latinLnBrk="0" hangingPunct="1">
        <a:defRPr sz="1200" kern="1200">
          <a:solidFill>
            <a:schemeClr val="tx1"/>
          </a:solidFill>
          <a:latin typeface="+mn-lt"/>
          <a:ea typeface="+mn-ea"/>
          <a:cs typeface="+mn-cs"/>
        </a:defRPr>
      </a:lvl4pPr>
      <a:lvl5pPr marL="1219261" algn="l" defTabSz="609630" rtl="0" eaLnBrk="1" latinLnBrk="0" hangingPunct="1">
        <a:defRPr sz="1200" kern="1200">
          <a:solidFill>
            <a:schemeClr val="tx1"/>
          </a:solidFill>
          <a:latin typeface="+mn-lt"/>
          <a:ea typeface="+mn-ea"/>
          <a:cs typeface="+mn-cs"/>
        </a:defRPr>
      </a:lvl5pPr>
      <a:lvl6pPr marL="1524076" algn="l" defTabSz="609630" rtl="0" eaLnBrk="1" latinLnBrk="0" hangingPunct="1">
        <a:defRPr sz="12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91" algn="l" defTabSz="609630" rtl="0" eaLnBrk="1" latinLnBrk="0" hangingPunct="1">
        <a:defRPr sz="1200" kern="1200">
          <a:solidFill>
            <a:schemeClr val="tx1"/>
          </a:solidFill>
          <a:latin typeface="+mn-lt"/>
          <a:ea typeface="+mn-ea"/>
          <a:cs typeface="+mn-cs"/>
        </a:defRPr>
      </a:lvl7pPr>
      <a:lvl8pPr marL="2133707" algn="l" defTabSz="609630" rtl="0" eaLnBrk="1" latinLnBrk="0" hangingPunct="1">
        <a:defRPr sz="1200" kern="1200">
          <a:solidFill>
            <a:schemeClr val="tx1"/>
          </a:solidFill>
          <a:latin typeface="+mn-lt"/>
          <a:ea typeface="+mn-ea"/>
          <a:cs typeface="+mn-cs"/>
        </a:defRPr>
      </a:lvl8pPr>
      <a:lvl9pPr marL="2438522" algn="l" defTabSz="609630" rtl="0" eaLnBrk="1" latinLnBrk="0" hangingPunct="1">
        <a:defRPr sz="12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Rectangle 24">
            <a:extLst>
              <a:ext uri="{FF2B5EF4-FFF2-40B4-BE49-F238E27FC236}">
                <a16:creationId xmlns:a16="http://schemas.microsoft.com/office/drawing/2014/main" id="{68E3CAE1-AB7D-1611-F4F7-605F923FCC10}"/>
              </a:ext>
            </a:extLst>
          </p:cNvPr>
          <p:cNvSpPr/>
          <p:nvPr/>
        </p:nvSpPr>
        <p:spPr>
          <a:xfrm>
            <a:off x="111034" y="45720"/>
            <a:ext cx="11207931" cy="4480559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26" name="Straight Arrow Connector 25">
            <a:extLst>
              <a:ext uri="{FF2B5EF4-FFF2-40B4-BE49-F238E27FC236}">
                <a16:creationId xmlns:a16="http://schemas.microsoft.com/office/drawing/2014/main" id="{53AFBE71-E6EB-7124-3B9A-6A44251B7F23}"/>
              </a:ext>
            </a:extLst>
          </p:cNvPr>
          <p:cNvCxnSpPr>
            <a:cxnSpLocks/>
          </p:cNvCxnSpPr>
          <p:nvPr/>
        </p:nvCxnSpPr>
        <p:spPr>
          <a:xfrm>
            <a:off x="1647379" y="2280302"/>
            <a:ext cx="8762115" cy="1"/>
          </a:xfrm>
          <a:prstGeom prst="straightConnector1">
            <a:avLst/>
          </a:prstGeom>
          <a:ln w="38100">
            <a:solidFill>
              <a:schemeClr val="tx1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TextBox 26">
            <a:extLst>
              <a:ext uri="{FF2B5EF4-FFF2-40B4-BE49-F238E27FC236}">
                <a16:creationId xmlns:a16="http://schemas.microsoft.com/office/drawing/2014/main" id="{04F4BDF0-8DE4-E0C9-AC69-E218C83E7BF1}"/>
              </a:ext>
            </a:extLst>
          </p:cNvPr>
          <p:cNvSpPr txBox="1"/>
          <p:nvPr/>
        </p:nvSpPr>
        <p:spPr>
          <a:xfrm>
            <a:off x="2098099" y="947136"/>
            <a:ext cx="1763393" cy="738664"/>
          </a:xfrm>
          <a:prstGeom prst="rect">
            <a:avLst/>
          </a:prstGeom>
          <a:solidFill>
            <a:srgbClr val="FFFF00"/>
          </a:solidFill>
          <a:ln w="9525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>
                <a:latin typeface="Palatino Linotype" panose="02040502050505030304" pitchFamily="18" charset="0"/>
              </a:rPr>
              <a:t>That which is commonly</a:t>
            </a:r>
          </a:p>
          <a:p>
            <a:pPr algn="ctr"/>
            <a:r>
              <a:rPr lang="en-US" sz="1400" b="1" dirty="0">
                <a:latin typeface="Palatino Linotype" panose="02040502050505030304" pitchFamily="18" charset="0"/>
              </a:rPr>
              <a:t>called “</a:t>
            </a:r>
            <a:r>
              <a:rPr lang="en-US" sz="1400" b="1" dirty="0" err="1">
                <a:latin typeface="Palatino Linotype" panose="02040502050505030304" pitchFamily="18" charset="0"/>
              </a:rPr>
              <a:t>judaism</a:t>
            </a:r>
            <a:r>
              <a:rPr lang="en-US" sz="1400" b="1" dirty="0">
                <a:latin typeface="Palatino Linotype" panose="02040502050505030304" pitchFamily="18" charset="0"/>
              </a:rPr>
              <a:t>”</a:t>
            </a:r>
          </a:p>
        </p:txBody>
      </p:sp>
      <p:cxnSp>
        <p:nvCxnSpPr>
          <p:cNvPr id="28" name="Straight Connector 27">
            <a:extLst>
              <a:ext uri="{FF2B5EF4-FFF2-40B4-BE49-F238E27FC236}">
                <a16:creationId xmlns:a16="http://schemas.microsoft.com/office/drawing/2014/main" id="{C0E82909-59DC-D33C-6DC8-099FB9D3FD32}"/>
              </a:ext>
            </a:extLst>
          </p:cNvPr>
          <p:cNvCxnSpPr>
            <a:cxnSpLocks/>
          </p:cNvCxnSpPr>
          <p:nvPr/>
        </p:nvCxnSpPr>
        <p:spPr>
          <a:xfrm>
            <a:off x="5099280" y="1131556"/>
            <a:ext cx="0" cy="2373815"/>
          </a:xfrm>
          <a:prstGeom prst="line">
            <a:avLst/>
          </a:prstGeom>
          <a:ln w="381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TextBox 28">
            <a:extLst>
              <a:ext uri="{FF2B5EF4-FFF2-40B4-BE49-F238E27FC236}">
                <a16:creationId xmlns:a16="http://schemas.microsoft.com/office/drawing/2014/main" id="{F5E85C91-AA39-686F-FD0F-E3782EAD5F4E}"/>
              </a:ext>
            </a:extLst>
          </p:cNvPr>
          <p:cNvSpPr txBox="1"/>
          <p:nvPr/>
        </p:nvSpPr>
        <p:spPr>
          <a:xfrm>
            <a:off x="1376550" y="213333"/>
            <a:ext cx="8968779" cy="4462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300" b="1" i="1" dirty="0">
                <a:latin typeface="Palatino Linotype" panose="02040502050505030304" pitchFamily="18" charset="0"/>
              </a:rPr>
              <a:t>Wrong … the soul damning lie … the common misconception</a:t>
            </a: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0AD98C61-E64C-DD02-E833-CDB46682D33C}"/>
              </a:ext>
            </a:extLst>
          </p:cNvPr>
          <p:cNvSpPr txBox="1"/>
          <p:nvPr/>
        </p:nvSpPr>
        <p:spPr>
          <a:xfrm>
            <a:off x="6838637" y="947136"/>
            <a:ext cx="1763393" cy="738664"/>
          </a:xfrm>
          <a:prstGeom prst="rect">
            <a:avLst/>
          </a:prstGeom>
          <a:solidFill>
            <a:srgbClr val="FFFF00"/>
          </a:solidFill>
          <a:ln w="9525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>
                <a:latin typeface="Palatino Linotype" panose="02040502050505030304" pitchFamily="18" charset="0"/>
              </a:rPr>
              <a:t>That which is commonly</a:t>
            </a:r>
          </a:p>
          <a:p>
            <a:pPr algn="ctr"/>
            <a:r>
              <a:rPr lang="en-US" sz="1400" b="1" dirty="0">
                <a:latin typeface="Palatino Linotype" panose="02040502050505030304" pitchFamily="18" charset="0"/>
              </a:rPr>
              <a:t>called “</a:t>
            </a:r>
            <a:r>
              <a:rPr lang="en-US" sz="1400" b="1" dirty="0" err="1">
                <a:latin typeface="Palatino Linotype" panose="02040502050505030304" pitchFamily="18" charset="0"/>
              </a:rPr>
              <a:t>judaism</a:t>
            </a:r>
            <a:r>
              <a:rPr lang="en-US" sz="1400" b="1" dirty="0">
                <a:latin typeface="Palatino Linotype" panose="02040502050505030304" pitchFamily="18" charset="0"/>
              </a:rPr>
              <a:t>”</a:t>
            </a: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2A28C909-175E-AFBA-39B8-5F20274B3ED8}"/>
              </a:ext>
            </a:extLst>
          </p:cNvPr>
          <p:cNvSpPr txBox="1"/>
          <p:nvPr/>
        </p:nvSpPr>
        <p:spPr>
          <a:xfrm>
            <a:off x="6234147" y="2707173"/>
            <a:ext cx="3684395" cy="738664"/>
          </a:xfrm>
          <a:prstGeom prst="rect">
            <a:avLst/>
          </a:prstGeom>
          <a:solidFill>
            <a:srgbClr val="3BCCFF"/>
          </a:solidFill>
          <a:ln w="9525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>
                <a:latin typeface="Palatino Linotype" panose="02040502050505030304" pitchFamily="18" charset="0"/>
              </a:rPr>
              <a:t>Christianity</a:t>
            </a:r>
          </a:p>
          <a:p>
            <a:pPr algn="ctr"/>
            <a:r>
              <a:rPr lang="en-US" sz="1400" b="1" dirty="0">
                <a:latin typeface="Palatino Linotype" panose="02040502050505030304" pitchFamily="18" charset="0"/>
              </a:rPr>
              <a:t>i.e. The Catholic Church</a:t>
            </a:r>
          </a:p>
          <a:p>
            <a:pPr algn="ctr"/>
            <a:r>
              <a:rPr lang="en-US" sz="1400" b="1" dirty="0">
                <a:latin typeface="Palatino Linotype" panose="02040502050505030304" pitchFamily="18" charset="0"/>
              </a:rPr>
              <a:t>(Which has no buildings in these times)</a:t>
            </a: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6358F8BF-43B0-71F9-B5A8-ECDF7121DF87}"/>
              </a:ext>
            </a:extLst>
          </p:cNvPr>
          <p:cNvSpPr txBox="1"/>
          <p:nvPr/>
        </p:nvSpPr>
        <p:spPr>
          <a:xfrm>
            <a:off x="4340098" y="3530611"/>
            <a:ext cx="1518364" cy="738664"/>
          </a:xfrm>
          <a:prstGeom prst="rect">
            <a:avLst/>
          </a:prstGeom>
          <a:solidFill>
            <a:srgbClr val="3BCCFF"/>
          </a:solidFill>
          <a:ln w="9525"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1400" b="1" dirty="0">
                <a:latin typeface="Palatino Linotype" panose="02040502050505030304" pitchFamily="18" charset="0"/>
              </a:rPr>
              <a:t>The Catholic</a:t>
            </a:r>
          </a:p>
          <a:p>
            <a:pPr algn="ctr"/>
            <a:r>
              <a:rPr lang="en-US" sz="1400" b="1" dirty="0">
                <a:latin typeface="Palatino Linotype" panose="02040502050505030304" pitchFamily="18" charset="0"/>
              </a:rPr>
              <a:t>Jesus Christ</a:t>
            </a:r>
          </a:p>
          <a:p>
            <a:pPr algn="ctr"/>
            <a:r>
              <a:rPr lang="en-US" sz="1400" b="1" dirty="0">
                <a:latin typeface="Palatino Linotype" panose="02040502050505030304" pitchFamily="18" charset="0"/>
              </a:rPr>
              <a:t>enters the world</a:t>
            </a:r>
          </a:p>
        </p:txBody>
      </p:sp>
      <p:cxnSp>
        <p:nvCxnSpPr>
          <p:cNvPr id="33" name="Straight Arrow Connector 32">
            <a:extLst>
              <a:ext uri="{FF2B5EF4-FFF2-40B4-BE49-F238E27FC236}">
                <a16:creationId xmlns:a16="http://schemas.microsoft.com/office/drawing/2014/main" id="{941F4D8C-66F0-1B8F-D16A-44FF92EDBA81}"/>
              </a:ext>
            </a:extLst>
          </p:cNvPr>
          <p:cNvCxnSpPr>
            <a:cxnSpLocks/>
          </p:cNvCxnSpPr>
          <p:nvPr/>
        </p:nvCxnSpPr>
        <p:spPr>
          <a:xfrm>
            <a:off x="3861492" y="1328865"/>
            <a:ext cx="282815" cy="0"/>
          </a:xfrm>
          <a:prstGeom prst="straightConnector1">
            <a:avLst/>
          </a:prstGeom>
          <a:ln w="25400">
            <a:solidFill>
              <a:schemeClr val="tx1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Straight Arrow Connector 33">
            <a:extLst>
              <a:ext uri="{FF2B5EF4-FFF2-40B4-BE49-F238E27FC236}">
                <a16:creationId xmlns:a16="http://schemas.microsoft.com/office/drawing/2014/main" id="{ED76D9B2-0A59-04EC-FDD6-01EA1EE53043}"/>
              </a:ext>
            </a:extLst>
          </p:cNvPr>
          <p:cNvCxnSpPr>
            <a:cxnSpLocks/>
          </p:cNvCxnSpPr>
          <p:nvPr/>
        </p:nvCxnSpPr>
        <p:spPr>
          <a:xfrm>
            <a:off x="8602030" y="1328865"/>
            <a:ext cx="282815" cy="0"/>
          </a:xfrm>
          <a:prstGeom prst="straightConnector1">
            <a:avLst/>
          </a:prstGeom>
          <a:ln w="25400">
            <a:solidFill>
              <a:schemeClr val="tx1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Straight Arrow Connector 34">
            <a:extLst>
              <a:ext uri="{FF2B5EF4-FFF2-40B4-BE49-F238E27FC236}">
                <a16:creationId xmlns:a16="http://schemas.microsoft.com/office/drawing/2014/main" id="{09836FB5-1415-BB8B-9330-A6C0BE5B1320}"/>
              </a:ext>
            </a:extLst>
          </p:cNvPr>
          <p:cNvCxnSpPr>
            <a:cxnSpLocks/>
          </p:cNvCxnSpPr>
          <p:nvPr/>
        </p:nvCxnSpPr>
        <p:spPr>
          <a:xfrm>
            <a:off x="5100738" y="2287684"/>
            <a:ext cx="1074181" cy="411176"/>
          </a:xfrm>
          <a:prstGeom prst="straightConnector1">
            <a:avLst/>
          </a:prstGeom>
          <a:ln w="12700">
            <a:solidFill>
              <a:schemeClr val="tx1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Straight Arrow Connector 35">
            <a:extLst>
              <a:ext uri="{FF2B5EF4-FFF2-40B4-BE49-F238E27FC236}">
                <a16:creationId xmlns:a16="http://schemas.microsoft.com/office/drawing/2014/main" id="{9654C680-78BD-62E5-618C-B8F8EC177299}"/>
              </a:ext>
            </a:extLst>
          </p:cNvPr>
          <p:cNvCxnSpPr>
            <a:cxnSpLocks/>
          </p:cNvCxnSpPr>
          <p:nvPr/>
        </p:nvCxnSpPr>
        <p:spPr>
          <a:xfrm>
            <a:off x="9918542" y="3054844"/>
            <a:ext cx="490952" cy="0"/>
          </a:xfrm>
          <a:prstGeom prst="straightConnector1">
            <a:avLst/>
          </a:prstGeom>
          <a:ln w="25400">
            <a:solidFill>
              <a:schemeClr val="tx1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TextBox 36">
            <a:extLst>
              <a:ext uri="{FF2B5EF4-FFF2-40B4-BE49-F238E27FC236}">
                <a16:creationId xmlns:a16="http://schemas.microsoft.com/office/drawing/2014/main" id="{368A4571-7CF6-DEBB-35CF-2F3C66790E8D}"/>
              </a:ext>
            </a:extLst>
          </p:cNvPr>
          <p:cNvSpPr txBox="1"/>
          <p:nvPr/>
        </p:nvSpPr>
        <p:spPr>
          <a:xfrm>
            <a:off x="642140" y="1921005"/>
            <a:ext cx="1685485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700" dirty="0">
                <a:latin typeface="Palatino Linotype" panose="02040502050505030304" pitchFamily="18" charset="0"/>
              </a:rPr>
              <a:t>False Timeline</a:t>
            </a:r>
          </a:p>
        </p:txBody>
      </p:sp>
      <p:cxnSp>
        <p:nvCxnSpPr>
          <p:cNvPr id="38" name="Straight Arrow Connector 37">
            <a:extLst>
              <a:ext uri="{FF2B5EF4-FFF2-40B4-BE49-F238E27FC236}">
                <a16:creationId xmlns:a16="http://schemas.microsoft.com/office/drawing/2014/main" id="{EC5A8274-79E8-802A-ACF6-0395CACB0669}"/>
              </a:ext>
            </a:extLst>
          </p:cNvPr>
          <p:cNvCxnSpPr>
            <a:cxnSpLocks/>
          </p:cNvCxnSpPr>
          <p:nvPr/>
        </p:nvCxnSpPr>
        <p:spPr>
          <a:xfrm>
            <a:off x="2211610" y="2119492"/>
            <a:ext cx="364623" cy="0"/>
          </a:xfrm>
          <a:prstGeom prst="straightConnector1">
            <a:avLst/>
          </a:prstGeom>
          <a:ln w="19050">
            <a:solidFill>
              <a:schemeClr val="tx1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TextBox 38">
            <a:extLst>
              <a:ext uri="{FF2B5EF4-FFF2-40B4-BE49-F238E27FC236}">
                <a16:creationId xmlns:a16="http://schemas.microsoft.com/office/drawing/2014/main" id="{1AF74C30-F8BE-9E3A-0A75-37223D80AFC4}"/>
              </a:ext>
            </a:extLst>
          </p:cNvPr>
          <p:cNvSpPr txBox="1"/>
          <p:nvPr/>
        </p:nvSpPr>
        <p:spPr>
          <a:xfrm>
            <a:off x="3599961" y="1936394"/>
            <a:ext cx="1518364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500" dirty="0">
                <a:latin typeface="Palatino Linotype" panose="02040502050505030304" pitchFamily="18" charset="0"/>
              </a:rPr>
              <a:t>Old Testament</a:t>
            </a: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B26541FE-E789-4C26-26D1-7F4BDD74D1EB}"/>
              </a:ext>
            </a:extLst>
          </p:cNvPr>
          <p:cNvSpPr txBox="1"/>
          <p:nvPr/>
        </p:nvSpPr>
        <p:spPr>
          <a:xfrm>
            <a:off x="5209178" y="1936394"/>
            <a:ext cx="2106689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500" dirty="0">
                <a:latin typeface="Palatino Linotype" panose="02040502050505030304" pitchFamily="18" charset="0"/>
              </a:rPr>
              <a:t>New Testament times</a:t>
            </a:r>
          </a:p>
        </p:txBody>
      </p:sp>
      <p:cxnSp>
        <p:nvCxnSpPr>
          <p:cNvPr id="41" name="Straight Connector 40">
            <a:extLst>
              <a:ext uri="{FF2B5EF4-FFF2-40B4-BE49-F238E27FC236}">
                <a16:creationId xmlns:a16="http://schemas.microsoft.com/office/drawing/2014/main" id="{45AD8293-BD71-FE94-280D-7333E8440BEC}"/>
              </a:ext>
            </a:extLst>
          </p:cNvPr>
          <p:cNvCxnSpPr/>
          <p:nvPr/>
        </p:nvCxnSpPr>
        <p:spPr>
          <a:xfrm>
            <a:off x="1930678" y="595939"/>
            <a:ext cx="849953" cy="0"/>
          </a:xfrm>
          <a:prstGeom prst="line">
            <a:avLst/>
          </a:prstGeom>
          <a:ln w="254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" name="TextBox 41">
            <a:extLst>
              <a:ext uri="{FF2B5EF4-FFF2-40B4-BE49-F238E27FC236}">
                <a16:creationId xmlns:a16="http://schemas.microsoft.com/office/drawing/2014/main" id="{8FFD1758-A0DE-FB54-2385-0B4997C44108}"/>
              </a:ext>
            </a:extLst>
          </p:cNvPr>
          <p:cNvSpPr txBox="1"/>
          <p:nvPr/>
        </p:nvSpPr>
        <p:spPr>
          <a:xfrm>
            <a:off x="8735213" y="1921005"/>
            <a:ext cx="1603960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700" dirty="0">
                <a:latin typeface="Palatino Linotype" panose="02040502050505030304" pitchFamily="18" charset="0"/>
              </a:rPr>
              <a:t>False Timeline</a:t>
            </a:r>
          </a:p>
        </p:txBody>
      </p:sp>
      <p:cxnSp>
        <p:nvCxnSpPr>
          <p:cNvPr id="3" name="Straight Arrow Connector 2">
            <a:extLst>
              <a:ext uri="{FF2B5EF4-FFF2-40B4-BE49-F238E27FC236}">
                <a16:creationId xmlns:a16="http://schemas.microsoft.com/office/drawing/2014/main" id="{20D4B60C-30A6-3835-151C-89DBE828BF98}"/>
              </a:ext>
            </a:extLst>
          </p:cNvPr>
          <p:cNvCxnSpPr>
            <a:cxnSpLocks/>
          </p:cNvCxnSpPr>
          <p:nvPr/>
        </p:nvCxnSpPr>
        <p:spPr>
          <a:xfrm>
            <a:off x="10292381" y="2119492"/>
            <a:ext cx="364623" cy="0"/>
          </a:xfrm>
          <a:prstGeom prst="straightConnector1">
            <a:avLst/>
          </a:prstGeom>
          <a:ln w="19050">
            <a:solidFill>
              <a:schemeClr val="tx1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1928085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25121B5E-FD5A-6F7A-E832-E421B3EA2BCD}"/>
              </a:ext>
            </a:extLst>
          </p:cNvPr>
          <p:cNvSpPr/>
          <p:nvPr/>
        </p:nvSpPr>
        <p:spPr>
          <a:xfrm>
            <a:off x="111034" y="45720"/>
            <a:ext cx="11207931" cy="4480559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4" name="Straight Connector 3">
            <a:extLst>
              <a:ext uri="{FF2B5EF4-FFF2-40B4-BE49-F238E27FC236}">
                <a16:creationId xmlns:a16="http://schemas.microsoft.com/office/drawing/2014/main" id="{4E3F3808-D63B-DEAF-ABF2-32371CC8534D}"/>
              </a:ext>
            </a:extLst>
          </p:cNvPr>
          <p:cNvCxnSpPr>
            <a:cxnSpLocks/>
          </p:cNvCxnSpPr>
          <p:nvPr/>
        </p:nvCxnSpPr>
        <p:spPr>
          <a:xfrm>
            <a:off x="4630686" y="976256"/>
            <a:ext cx="14471" cy="2371982"/>
          </a:xfrm>
          <a:prstGeom prst="line">
            <a:avLst/>
          </a:prstGeom>
          <a:ln w="381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TextBox 4">
            <a:extLst>
              <a:ext uri="{FF2B5EF4-FFF2-40B4-BE49-F238E27FC236}">
                <a16:creationId xmlns:a16="http://schemas.microsoft.com/office/drawing/2014/main" id="{F540D8EA-6C00-4AB0-6BFE-9ABDD8BD65C6}"/>
              </a:ext>
            </a:extLst>
          </p:cNvPr>
          <p:cNvSpPr txBox="1"/>
          <p:nvPr/>
        </p:nvSpPr>
        <p:spPr>
          <a:xfrm>
            <a:off x="3885975" y="3373630"/>
            <a:ext cx="1518364" cy="738664"/>
          </a:xfrm>
          <a:prstGeom prst="rect">
            <a:avLst/>
          </a:prstGeom>
          <a:solidFill>
            <a:srgbClr val="3BCCFF"/>
          </a:solidFill>
          <a:ln w="9525"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1400" b="1" dirty="0">
                <a:latin typeface="Palatino Linotype" panose="02040502050505030304" pitchFamily="18" charset="0"/>
              </a:rPr>
              <a:t>The Catholic</a:t>
            </a:r>
          </a:p>
          <a:p>
            <a:pPr algn="ctr"/>
            <a:r>
              <a:rPr lang="en-US" sz="1400" b="1" dirty="0">
                <a:latin typeface="Palatino Linotype" panose="02040502050505030304" pitchFamily="18" charset="0"/>
              </a:rPr>
              <a:t>Jesus Christ</a:t>
            </a:r>
          </a:p>
          <a:p>
            <a:pPr algn="ctr"/>
            <a:r>
              <a:rPr lang="en-US" sz="1400" b="1" dirty="0">
                <a:latin typeface="Palatino Linotype" panose="02040502050505030304" pitchFamily="18" charset="0"/>
              </a:rPr>
              <a:t>enters the world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E222D4CC-2A57-ADE8-3B3B-A64AC67C9AEA}"/>
              </a:ext>
            </a:extLst>
          </p:cNvPr>
          <p:cNvSpPr txBox="1"/>
          <p:nvPr/>
        </p:nvSpPr>
        <p:spPr>
          <a:xfrm>
            <a:off x="1696211" y="208199"/>
            <a:ext cx="8170982" cy="4462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300" b="1" i="1" dirty="0">
                <a:latin typeface="Palatino Linotype" panose="02040502050505030304" pitchFamily="18" charset="0"/>
              </a:rPr>
              <a:t>Right … the accurate depiction of God’s covenant with men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7452726E-5C92-131B-082F-3EED84F15F9E}"/>
              </a:ext>
            </a:extLst>
          </p:cNvPr>
          <p:cNvSpPr txBox="1"/>
          <p:nvPr/>
        </p:nvSpPr>
        <p:spPr>
          <a:xfrm>
            <a:off x="319356" y="951806"/>
            <a:ext cx="3473454" cy="523220"/>
          </a:xfrm>
          <a:prstGeom prst="rect">
            <a:avLst/>
          </a:prstGeom>
          <a:solidFill>
            <a:srgbClr val="3BCCFF"/>
          </a:solidFill>
          <a:ln w="9525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>
                <a:latin typeface="Palatino Linotype" panose="02040502050505030304" pitchFamily="18" charset="0"/>
              </a:rPr>
              <a:t>Catholic Faith </a:t>
            </a:r>
            <a:r>
              <a:rPr lang="en-US" sz="1400" b="1" u="sng" dirty="0">
                <a:latin typeface="Palatino Linotype" panose="02040502050505030304" pitchFamily="18" charset="0"/>
              </a:rPr>
              <a:t>un-fulfilled</a:t>
            </a:r>
            <a:r>
              <a:rPr lang="en-US" sz="1400" b="1" dirty="0">
                <a:latin typeface="Palatino Linotype" panose="02040502050505030304" pitchFamily="18" charset="0"/>
              </a:rPr>
              <a:t> </a:t>
            </a:r>
          </a:p>
          <a:p>
            <a:pPr algn="ctr"/>
            <a:r>
              <a:rPr lang="en-US" sz="1400" b="1" dirty="0">
                <a:latin typeface="Palatino Linotype" panose="02040502050505030304" pitchFamily="18" charset="0"/>
              </a:rPr>
              <a:t>Old Testament prophesies </a:t>
            </a:r>
            <a:r>
              <a:rPr lang="en-US" sz="1400" b="1" u="sng" dirty="0">
                <a:latin typeface="Palatino Linotype" panose="02040502050505030304" pitchFamily="18" charset="0"/>
              </a:rPr>
              <a:t>un-fulfilled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47F80887-E11A-9D7F-F66F-0B54398D7A69}"/>
              </a:ext>
            </a:extLst>
          </p:cNvPr>
          <p:cNvSpPr txBox="1"/>
          <p:nvPr/>
        </p:nvSpPr>
        <p:spPr>
          <a:xfrm>
            <a:off x="5724498" y="950855"/>
            <a:ext cx="3228802" cy="523220"/>
          </a:xfrm>
          <a:prstGeom prst="rect">
            <a:avLst/>
          </a:prstGeom>
          <a:solidFill>
            <a:srgbClr val="3BCCFF"/>
          </a:solidFill>
          <a:ln w="9525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>
                <a:latin typeface="Palatino Linotype" panose="02040502050505030304" pitchFamily="18" charset="0"/>
              </a:rPr>
              <a:t>Catholic Faith </a:t>
            </a:r>
            <a:r>
              <a:rPr lang="en-US" sz="1400" b="1" u="sng" dirty="0">
                <a:latin typeface="Palatino Linotype" panose="02040502050505030304" pitchFamily="18" charset="0"/>
              </a:rPr>
              <a:t>fulfilled</a:t>
            </a:r>
            <a:r>
              <a:rPr lang="en-US" sz="1400" b="1" dirty="0">
                <a:latin typeface="Palatino Linotype" panose="02040502050505030304" pitchFamily="18" charset="0"/>
              </a:rPr>
              <a:t> </a:t>
            </a:r>
          </a:p>
          <a:p>
            <a:pPr algn="ctr"/>
            <a:r>
              <a:rPr lang="en-US" sz="1400" b="1" dirty="0">
                <a:latin typeface="Palatino Linotype" panose="02040502050505030304" pitchFamily="18" charset="0"/>
              </a:rPr>
              <a:t>Old Testament prophesies </a:t>
            </a:r>
            <a:r>
              <a:rPr lang="en-US" sz="1400" b="1" u="sng" dirty="0">
                <a:latin typeface="Palatino Linotype" panose="02040502050505030304" pitchFamily="18" charset="0"/>
              </a:rPr>
              <a:t>fulfilled</a:t>
            </a:r>
          </a:p>
        </p:txBody>
      </p:sp>
      <p:cxnSp>
        <p:nvCxnSpPr>
          <p:cNvPr id="9" name="Straight Arrow Connector 8">
            <a:extLst>
              <a:ext uri="{FF2B5EF4-FFF2-40B4-BE49-F238E27FC236}">
                <a16:creationId xmlns:a16="http://schemas.microsoft.com/office/drawing/2014/main" id="{ED9BC083-494C-F4EC-847D-7CF79FCC734D}"/>
              </a:ext>
            </a:extLst>
          </p:cNvPr>
          <p:cNvCxnSpPr>
            <a:cxnSpLocks/>
          </p:cNvCxnSpPr>
          <p:nvPr/>
        </p:nvCxnSpPr>
        <p:spPr>
          <a:xfrm>
            <a:off x="4645157" y="2130856"/>
            <a:ext cx="543103" cy="448382"/>
          </a:xfrm>
          <a:prstGeom prst="straightConnector1">
            <a:avLst/>
          </a:prstGeom>
          <a:ln w="12700">
            <a:solidFill>
              <a:schemeClr val="tx1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TextBox 9">
            <a:extLst>
              <a:ext uri="{FF2B5EF4-FFF2-40B4-BE49-F238E27FC236}">
                <a16:creationId xmlns:a16="http://schemas.microsoft.com/office/drawing/2014/main" id="{BDE96D45-8E5D-CA24-69A7-2CEAB47E9007}"/>
              </a:ext>
            </a:extLst>
          </p:cNvPr>
          <p:cNvSpPr txBox="1"/>
          <p:nvPr/>
        </p:nvSpPr>
        <p:spPr>
          <a:xfrm>
            <a:off x="5202859" y="2583390"/>
            <a:ext cx="1095172" cy="523220"/>
          </a:xfrm>
          <a:prstGeom prst="rect">
            <a:avLst/>
          </a:prstGeom>
          <a:solidFill>
            <a:srgbClr val="FFFF00"/>
          </a:solidFill>
          <a:ln w="9525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>
                <a:latin typeface="Palatino Linotype" panose="02040502050505030304" pitchFamily="18" charset="0"/>
              </a:rPr>
              <a:t>Infidels</a:t>
            </a:r>
          </a:p>
          <a:p>
            <a:pPr algn="ctr"/>
            <a:r>
              <a:rPr lang="en-US" sz="1400" b="1" dirty="0">
                <a:latin typeface="Palatino Linotype" panose="02040502050505030304" pitchFamily="18" charset="0"/>
              </a:rPr>
              <a:t>called jews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5F1965CA-EEDD-B031-C21C-B5928647FD8D}"/>
              </a:ext>
            </a:extLst>
          </p:cNvPr>
          <p:cNvSpPr txBox="1"/>
          <p:nvPr/>
        </p:nvSpPr>
        <p:spPr>
          <a:xfrm>
            <a:off x="6707879" y="2582355"/>
            <a:ext cx="1425391" cy="523220"/>
          </a:xfrm>
          <a:prstGeom prst="rect">
            <a:avLst/>
          </a:prstGeom>
          <a:solidFill>
            <a:srgbClr val="FFFF00"/>
          </a:solidFill>
          <a:ln w="9525"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1400" b="1" dirty="0">
                <a:latin typeface="Palatino Linotype" panose="02040502050505030304" pitchFamily="18" charset="0"/>
              </a:rPr>
              <a:t>Infidels</a:t>
            </a:r>
          </a:p>
          <a:p>
            <a:pPr algn="ctr"/>
            <a:r>
              <a:rPr lang="en-US" sz="1400" b="1" dirty="0">
                <a:latin typeface="Palatino Linotype" panose="02040502050505030304" pitchFamily="18" charset="0"/>
              </a:rPr>
              <a:t>called </a:t>
            </a:r>
            <a:r>
              <a:rPr lang="en-US" sz="1400" b="1" dirty="0" err="1">
                <a:latin typeface="Palatino Linotype" panose="02040502050505030304" pitchFamily="18" charset="0"/>
              </a:rPr>
              <a:t>muslims</a:t>
            </a:r>
            <a:endParaRPr lang="en-US" sz="1400" b="1" dirty="0">
              <a:latin typeface="Palatino Linotype" panose="02040502050505030304" pitchFamily="18" charset="0"/>
            </a:endParaRP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9D3D68AC-D5B9-9EF9-D953-50DAB001C0BB}"/>
              </a:ext>
            </a:extLst>
          </p:cNvPr>
          <p:cNvSpPr txBox="1"/>
          <p:nvPr/>
        </p:nvSpPr>
        <p:spPr>
          <a:xfrm>
            <a:off x="8699586" y="2509075"/>
            <a:ext cx="2135521" cy="1815882"/>
          </a:xfrm>
          <a:prstGeom prst="rect">
            <a:avLst/>
          </a:prstGeom>
          <a:solidFill>
            <a:srgbClr val="FFFF00"/>
          </a:solidFill>
          <a:ln w="9525"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1400" b="1" dirty="0">
                <a:latin typeface="Palatino Linotype" panose="02040502050505030304" pitchFamily="18" charset="0"/>
              </a:rPr>
              <a:t>Souls damning heresies</a:t>
            </a:r>
          </a:p>
          <a:p>
            <a:r>
              <a:rPr lang="en-US" sz="1400" b="1" dirty="0">
                <a:latin typeface="Palatino Linotype" panose="02040502050505030304" pitchFamily="18" charset="0"/>
              </a:rPr>
              <a:t>“presbyterian”</a:t>
            </a:r>
          </a:p>
          <a:p>
            <a:r>
              <a:rPr lang="en-US" sz="1400" b="1" dirty="0">
                <a:latin typeface="Palatino Linotype" panose="02040502050505030304" pitchFamily="18" charset="0"/>
              </a:rPr>
              <a:t>“</a:t>
            </a:r>
            <a:r>
              <a:rPr lang="en-US" sz="1400" b="1" dirty="0" err="1">
                <a:latin typeface="Palatino Linotype" panose="02040502050505030304" pitchFamily="18" charset="0"/>
              </a:rPr>
              <a:t>lutheran</a:t>
            </a:r>
            <a:r>
              <a:rPr lang="en-US" sz="1400" b="1" dirty="0">
                <a:latin typeface="Palatino Linotype" panose="02040502050505030304" pitchFamily="18" charset="0"/>
              </a:rPr>
              <a:t>”</a:t>
            </a:r>
          </a:p>
          <a:p>
            <a:r>
              <a:rPr lang="en-US" sz="1400" b="1" dirty="0">
                <a:latin typeface="Palatino Linotype" panose="02040502050505030304" pitchFamily="18" charset="0"/>
              </a:rPr>
              <a:t>“vatican-2”</a:t>
            </a:r>
          </a:p>
          <a:p>
            <a:r>
              <a:rPr lang="en-US" sz="1400" b="1" dirty="0">
                <a:latin typeface="Palatino Linotype" panose="02040502050505030304" pitchFamily="18" charset="0"/>
              </a:rPr>
              <a:t>“</a:t>
            </a:r>
            <a:r>
              <a:rPr lang="en-US" sz="1400" b="1" dirty="0" err="1">
                <a:latin typeface="Palatino Linotype" panose="02040502050505030304" pitchFamily="18" charset="0"/>
              </a:rPr>
              <a:t>baptist</a:t>
            </a:r>
            <a:r>
              <a:rPr lang="en-US" sz="1400" b="1" dirty="0">
                <a:latin typeface="Palatino Linotype" panose="02040502050505030304" pitchFamily="18" charset="0"/>
              </a:rPr>
              <a:t>”</a:t>
            </a:r>
          </a:p>
          <a:p>
            <a:r>
              <a:rPr lang="en-US" sz="1400" b="1" dirty="0">
                <a:latin typeface="Palatino Linotype" panose="02040502050505030304" pitchFamily="18" charset="0"/>
              </a:rPr>
              <a:t>“evangelical”</a:t>
            </a:r>
          </a:p>
          <a:p>
            <a:r>
              <a:rPr lang="en-US" sz="1400" b="1" dirty="0">
                <a:latin typeface="Palatino Linotype" panose="02040502050505030304" pitchFamily="18" charset="0"/>
              </a:rPr>
              <a:t>“</a:t>
            </a:r>
            <a:r>
              <a:rPr lang="en-US" sz="1400" b="1" dirty="0" err="1">
                <a:latin typeface="Palatino Linotype" panose="02040502050505030304" pitchFamily="18" charset="0"/>
              </a:rPr>
              <a:t>anglican</a:t>
            </a:r>
            <a:r>
              <a:rPr lang="en-US" sz="1400" b="1" dirty="0">
                <a:latin typeface="Palatino Linotype" panose="02040502050505030304" pitchFamily="18" charset="0"/>
              </a:rPr>
              <a:t>”, </a:t>
            </a:r>
          </a:p>
          <a:p>
            <a:r>
              <a:rPr lang="en-US" sz="1400" b="1" dirty="0">
                <a:latin typeface="Palatino Linotype" panose="02040502050505030304" pitchFamily="18" charset="0"/>
              </a:rPr>
              <a:t>“methodist”,  </a:t>
            </a:r>
            <a:r>
              <a:rPr lang="en-US" sz="1400" b="1" dirty="0" err="1">
                <a:latin typeface="Palatino Linotype" panose="02040502050505030304" pitchFamily="18" charset="0"/>
              </a:rPr>
              <a:t>etc</a:t>
            </a:r>
            <a:endParaRPr lang="en-US" sz="1400" b="1" dirty="0">
              <a:latin typeface="Palatino Linotype" panose="02040502050505030304" pitchFamily="18" charset="0"/>
            </a:endParaRP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ED05D261-12F8-891F-C423-1F49B32AF739}"/>
              </a:ext>
            </a:extLst>
          </p:cNvPr>
          <p:cNvSpPr txBox="1"/>
          <p:nvPr/>
        </p:nvSpPr>
        <p:spPr>
          <a:xfrm>
            <a:off x="227434" y="1739266"/>
            <a:ext cx="2658438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700" dirty="0">
                <a:latin typeface="Palatino Linotype" panose="02040502050505030304" pitchFamily="18" charset="0"/>
              </a:rPr>
              <a:t>True Covenant Timeline</a:t>
            </a:r>
          </a:p>
        </p:txBody>
      </p:sp>
      <p:cxnSp>
        <p:nvCxnSpPr>
          <p:cNvPr id="14" name="Straight Arrow Connector 13">
            <a:extLst>
              <a:ext uri="{FF2B5EF4-FFF2-40B4-BE49-F238E27FC236}">
                <a16:creationId xmlns:a16="http://schemas.microsoft.com/office/drawing/2014/main" id="{76928F22-7114-570B-36A3-EF0B4F3BDC2E}"/>
              </a:ext>
            </a:extLst>
          </p:cNvPr>
          <p:cNvCxnSpPr>
            <a:cxnSpLocks/>
          </p:cNvCxnSpPr>
          <p:nvPr/>
        </p:nvCxnSpPr>
        <p:spPr>
          <a:xfrm>
            <a:off x="2716732" y="1947206"/>
            <a:ext cx="306167" cy="0"/>
          </a:xfrm>
          <a:prstGeom prst="straightConnector1">
            <a:avLst/>
          </a:prstGeom>
          <a:ln w="19050">
            <a:solidFill>
              <a:schemeClr val="tx1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>
            <a:extLst>
              <a:ext uri="{FF2B5EF4-FFF2-40B4-BE49-F238E27FC236}">
                <a16:creationId xmlns:a16="http://schemas.microsoft.com/office/drawing/2014/main" id="{D3CC6BF4-E237-9EB4-7AFB-09B2C741B019}"/>
              </a:ext>
            </a:extLst>
          </p:cNvPr>
          <p:cNvCxnSpPr>
            <a:cxnSpLocks/>
          </p:cNvCxnSpPr>
          <p:nvPr/>
        </p:nvCxnSpPr>
        <p:spPr>
          <a:xfrm>
            <a:off x="3792810" y="1214040"/>
            <a:ext cx="282815" cy="0"/>
          </a:xfrm>
          <a:prstGeom prst="straightConnector1">
            <a:avLst/>
          </a:prstGeom>
          <a:ln w="25400">
            <a:solidFill>
              <a:schemeClr val="tx1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Arrow Connector 15">
            <a:extLst>
              <a:ext uri="{FF2B5EF4-FFF2-40B4-BE49-F238E27FC236}">
                <a16:creationId xmlns:a16="http://schemas.microsoft.com/office/drawing/2014/main" id="{FF1E5D40-932B-E212-35DF-85F642E5AB53}"/>
              </a:ext>
            </a:extLst>
          </p:cNvPr>
          <p:cNvCxnSpPr>
            <a:cxnSpLocks/>
          </p:cNvCxnSpPr>
          <p:nvPr/>
        </p:nvCxnSpPr>
        <p:spPr>
          <a:xfrm>
            <a:off x="8953300" y="1214040"/>
            <a:ext cx="282815" cy="0"/>
          </a:xfrm>
          <a:prstGeom prst="straightConnector1">
            <a:avLst/>
          </a:prstGeom>
          <a:ln w="25400">
            <a:solidFill>
              <a:schemeClr val="tx1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Straight Arrow Connector 17">
            <a:extLst>
              <a:ext uri="{FF2B5EF4-FFF2-40B4-BE49-F238E27FC236}">
                <a16:creationId xmlns:a16="http://schemas.microsoft.com/office/drawing/2014/main" id="{FC2E249F-FE5F-5194-3D05-91DEA15F3020}"/>
              </a:ext>
            </a:extLst>
          </p:cNvPr>
          <p:cNvCxnSpPr>
            <a:cxnSpLocks/>
          </p:cNvCxnSpPr>
          <p:nvPr/>
        </p:nvCxnSpPr>
        <p:spPr>
          <a:xfrm>
            <a:off x="8275212" y="2117420"/>
            <a:ext cx="424374" cy="391655"/>
          </a:xfrm>
          <a:prstGeom prst="straightConnector1">
            <a:avLst/>
          </a:prstGeom>
          <a:ln w="12700">
            <a:solidFill>
              <a:schemeClr val="tx1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TextBox 18">
            <a:extLst>
              <a:ext uri="{FF2B5EF4-FFF2-40B4-BE49-F238E27FC236}">
                <a16:creationId xmlns:a16="http://schemas.microsoft.com/office/drawing/2014/main" id="{D421781E-79E2-13A7-1059-BD6121CF6C41}"/>
              </a:ext>
            </a:extLst>
          </p:cNvPr>
          <p:cNvSpPr txBox="1"/>
          <p:nvPr/>
        </p:nvSpPr>
        <p:spPr>
          <a:xfrm>
            <a:off x="3227144" y="1803814"/>
            <a:ext cx="143068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Palatino Linotype" panose="02040502050505030304" pitchFamily="18" charset="0"/>
              </a:rPr>
              <a:t>Old Testament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DF1022E6-C19B-E033-0DFD-B393BFC6D117}"/>
              </a:ext>
            </a:extLst>
          </p:cNvPr>
          <p:cNvSpPr txBox="1"/>
          <p:nvPr/>
        </p:nvSpPr>
        <p:spPr>
          <a:xfrm>
            <a:off x="4702712" y="1803814"/>
            <a:ext cx="193058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Palatino Linotype" panose="02040502050505030304" pitchFamily="18" charset="0"/>
              </a:rPr>
              <a:t>New Testament times</a:t>
            </a:r>
          </a:p>
        </p:txBody>
      </p:sp>
      <p:cxnSp>
        <p:nvCxnSpPr>
          <p:cNvPr id="21" name="Straight Connector 20">
            <a:extLst>
              <a:ext uri="{FF2B5EF4-FFF2-40B4-BE49-F238E27FC236}">
                <a16:creationId xmlns:a16="http://schemas.microsoft.com/office/drawing/2014/main" id="{538FE19B-0741-EBD8-727E-70B82A575E0F}"/>
              </a:ext>
            </a:extLst>
          </p:cNvPr>
          <p:cNvCxnSpPr>
            <a:cxnSpLocks/>
          </p:cNvCxnSpPr>
          <p:nvPr/>
        </p:nvCxnSpPr>
        <p:spPr>
          <a:xfrm>
            <a:off x="1873596" y="650416"/>
            <a:ext cx="746284" cy="0"/>
          </a:xfrm>
          <a:prstGeom prst="line">
            <a:avLst/>
          </a:prstGeom>
          <a:ln w="254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TextBox 21">
            <a:extLst>
              <a:ext uri="{FF2B5EF4-FFF2-40B4-BE49-F238E27FC236}">
                <a16:creationId xmlns:a16="http://schemas.microsoft.com/office/drawing/2014/main" id="{EB286F57-66E3-8B18-F304-1489A7E9410F}"/>
              </a:ext>
            </a:extLst>
          </p:cNvPr>
          <p:cNvSpPr txBox="1"/>
          <p:nvPr/>
        </p:nvSpPr>
        <p:spPr>
          <a:xfrm>
            <a:off x="491479" y="2867250"/>
            <a:ext cx="1732872" cy="738664"/>
          </a:xfrm>
          <a:prstGeom prst="rect">
            <a:avLst/>
          </a:prstGeom>
          <a:solidFill>
            <a:srgbClr val="3BCCFF"/>
          </a:solidFill>
          <a:ln w="9525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 err="1">
                <a:latin typeface="Palatino Linotype" panose="02040502050505030304" pitchFamily="18" charset="0"/>
              </a:rPr>
              <a:t>Malachias</a:t>
            </a:r>
            <a:r>
              <a:rPr lang="en-US" sz="1400" b="1" dirty="0">
                <a:latin typeface="Palatino Linotype" panose="02040502050505030304" pitchFamily="18" charset="0"/>
              </a:rPr>
              <a:t> 3:6 &gt; </a:t>
            </a:r>
            <a:r>
              <a:rPr lang="en-US" sz="1400" dirty="0">
                <a:latin typeface="Palatino Linotype" panose="02040502050505030304" pitchFamily="18" charset="0"/>
              </a:rPr>
              <a:t>"For I am the Lord, and I change not." </a:t>
            </a:r>
          </a:p>
        </p:txBody>
      </p:sp>
      <p:cxnSp>
        <p:nvCxnSpPr>
          <p:cNvPr id="23" name="Straight Arrow Connector 22">
            <a:extLst>
              <a:ext uri="{FF2B5EF4-FFF2-40B4-BE49-F238E27FC236}">
                <a16:creationId xmlns:a16="http://schemas.microsoft.com/office/drawing/2014/main" id="{B2811447-FA72-7692-59C0-A99909B7976E}"/>
              </a:ext>
            </a:extLst>
          </p:cNvPr>
          <p:cNvCxnSpPr>
            <a:cxnSpLocks/>
          </p:cNvCxnSpPr>
          <p:nvPr/>
        </p:nvCxnSpPr>
        <p:spPr>
          <a:xfrm>
            <a:off x="1199368" y="2125098"/>
            <a:ext cx="8762115" cy="1"/>
          </a:xfrm>
          <a:prstGeom prst="straightConnector1">
            <a:avLst/>
          </a:prstGeom>
          <a:ln w="38100">
            <a:solidFill>
              <a:schemeClr val="tx1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TextBox 23">
            <a:extLst>
              <a:ext uri="{FF2B5EF4-FFF2-40B4-BE49-F238E27FC236}">
                <a16:creationId xmlns:a16="http://schemas.microsoft.com/office/drawing/2014/main" id="{E2C9ACAD-DF1A-5AD3-2B03-B7A162A2A4DE}"/>
              </a:ext>
            </a:extLst>
          </p:cNvPr>
          <p:cNvSpPr txBox="1"/>
          <p:nvPr/>
        </p:nvSpPr>
        <p:spPr>
          <a:xfrm>
            <a:off x="8107927" y="1739266"/>
            <a:ext cx="1525053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700" dirty="0">
                <a:latin typeface="Palatino Linotype" panose="02040502050505030304" pitchFamily="18" charset="0"/>
              </a:rPr>
              <a:t>True Timeline</a:t>
            </a: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A90C9CC5-13CE-B125-70A4-B8D9B34A0D7A}"/>
              </a:ext>
            </a:extLst>
          </p:cNvPr>
          <p:cNvSpPr txBox="1"/>
          <p:nvPr/>
        </p:nvSpPr>
        <p:spPr>
          <a:xfrm>
            <a:off x="6198561" y="3578810"/>
            <a:ext cx="1790875" cy="738664"/>
          </a:xfrm>
          <a:prstGeom prst="rect">
            <a:avLst/>
          </a:prstGeom>
          <a:solidFill>
            <a:srgbClr val="FFFF00"/>
          </a:solidFill>
          <a:ln w="9525"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1400" b="1" dirty="0">
                <a:latin typeface="Palatino Linotype" panose="02040502050505030304" pitchFamily="18" charset="0"/>
              </a:rPr>
              <a:t>Groups that have</a:t>
            </a:r>
          </a:p>
          <a:p>
            <a:pPr algn="ctr"/>
            <a:r>
              <a:rPr lang="en-US" sz="1400" b="1" dirty="0">
                <a:latin typeface="Palatino Linotype" panose="02040502050505030304" pitchFamily="18" charset="0"/>
              </a:rPr>
              <a:t>left the covenant</a:t>
            </a:r>
          </a:p>
          <a:p>
            <a:pPr algn="ctr"/>
            <a:r>
              <a:rPr lang="en-US" sz="1400" b="1" dirty="0">
                <a:latin typeface="Palatino Linotype" panose="02040502050505030304" pitchFamily="18" charset="0"/>
              </a:rPr>
              <a:t>of the Catholic God</a:t>
            </a:r>
          </a:p>
        </p:txBody>
      </p:sp>
      <p:cxnSp>
        <p:nvCxnSpPr>
          <p:cNvPr id="26" name="Straight Arrow Connector 25">
            <a:extLst>
              <a:ext uri="{FF2B5EF4-FFF2-40B4-BE49-F238E27FC236}">
                <a16:creationId xmlns:a16="http://schemas.microsoft.com/office/drawing/2014/main" id="{5210F0C6-ACDE-3F10-C062-71A40DA82CD6}"/>
              </a:ext>
            </a:extLst>
          </p:cNvPr>
          <p:cNvCxnSpPr>
            <a:cxnSpLocks/>
          </p:cNvCxnSpPr>
          <p:nvPr/>
        </p:nvCxnSpPr>
        <p:spPr>
          <a:xfrm flipH="1">
            <a:off x="8042225" y="3534391"/>
            <a:ext cx="657361" cy="381000"/>
          </a:xfrm>
          <a:prstGeom prst="straightConnector1">
            <a:avLst/>
          </a:prstGeom>
          <a:ln w="12700">
            <a:solidFill>
              <a:schemeClr val="tx1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Straight Arrow Connector 32">
            <a:extLst>
              <a:ext uri="{FF2B5EF4-FFF2-40B4-BE49-F238E27FC236}">
                <a16:creationId xmlns:a16="http://schemas.microsoft.com/office/drawing/2014/main" id="{94926BF9-0E69-FBF6-C09C-9BA6BBAC7EFB}"/>
              </a:ext>
            </a:extLst>
          </p:cNvPr>
          <p:cNvCxnSpPr>
            <a:cxnSpLocks/>
          </p:cNvCxnSpPr>
          <p:nvPr/>
        </p:nvCxnSpPr>
        <p:spPr>
          <a:xfrm>
            <a:off x="6151447" y="2139323"/>
            <a:ext cx="543103" cy="448382"/>
          </a:xfrm>
          <a:prstGeom prst="straightConnector1">
            <a:avLst/>
          </a:prstGeom>
          <a:ln w="12700">
            <a:solidFill>
              <a:schemeClr val="tx1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Straight Arrow Connector 33">
            <a:extLst>
              <a:ext uri="{FF2B5EF4-FFF2-40B4-BE49-F238E27FC236}">
                <a16:creationId xmlns:a16="http://schemas.microsoft.com/office/drawing/2014/main" id="{3F75912B-BA0C-17F8-D5C8-23A7D74CF72E}"/>
              </a:ext>
            </a:extLst>
          </p:cNvPr>
          <p:cNvCxnSpPr>
            <a:cxnSpLocks/>
          </p:cNvCxnSpPr>
          <p:nvPr/>
        </p:nvCxnSpPr>
        <p:spPr>
          <a:xfrm>
            <a:off x="5779690" y="3112995"/>
            <a:ext cx="543103" cy="448382"/>
          </a:xfrm>
          <a:prstGeom prst="straightConnector1">
            <a:avLst/>
          </a:prstGeom>
          <a:ln w="12700">
            <a:solidFill>
              <a:schemeClr val="tx1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Straight Arrow Connector 34">
            <a:extLst>
              <a:ext uri="{FF2B5EF4-FFF2-40B4-BE49-F238E27FC236}">
                <a16:creationId xmlns:a16="http://schemas.microsoft.com/office/drawing/2014/main" id="{8291339A-DE77-DEA6-1C9A-30CED50CB238}"/>
              </a:ext>
            </a:extLst>
          </p:cNvPr>
          <p:cNvCxnSpPr>
            <a:cxnSpLocks/>
          </p:cNvCxnSpPr>
          <p:nvPr/>
        </p:nvCxnSpPr>
        <p:spPr>
          <a:xfrm>
            <a:off x="7189765" y="3113307"/>
            <a:ext cx="543103" cy="448382"/>
          </a:xfrm>
          <a:prstGeom prst="straightConnector1">
            <a:avLst/>
          </a:prstGeom>
          <a:ln w="12700">
            <a:solidFill>
              <a:schemeClr val="tx1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Arrow Connector 16">
            <a:extLst>
              <a:ext uri="{FF2B5EF4-FFF2-40B4-BE49-F238E27FC236}">
                <a16:creationId xmlns:a16="http://schemas.microsoft.com/office/drawing/2014/main" id="{1FD6D9FC-0506-073E-4AB3-4493918D06E4}"/>
              </a:ext>
            </a:extLst>
          </p:cNvPr>
          <p:cNvCxnSpPr>
            <a:cxnSpLocks/>
          </p:cNvCxnSpPr>
          <p:nvPr/>
        </p:nvCxnSpPr>
        <p:spPr>
          <a:xfrm>
            <a:off x="9624911" y="1947206"/>
            <a:ext cx="306167" cy="0"/>
          </a:xfrm>
          <a:prstGeom prst="straightConnector1">
            <a:avLst/>
          </a:prstGeom>
          <a:ln w="19050">
            <a:solidFill>
              <a:schemeClr val="tx1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19548403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 2013 - 2022</Template>
  <TotalTime>324</TotalTime>
  <Words>156</Words>
  <Application>Microsoft Office PowerPoint</Application>
  <PresentationFormat>Custom</PresentationFormat>
  <Paragraphs>43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7" baseType="lpstr">
      <vt:lpstr>Arial</vt:lpstr>
      <vt:lpstr>Calibri</vt:lpstr>
      <vt:lpstr>Calibri Light</vt:lpstr>
      <vt:lpstr>Palatino Linotype</vt:lpstr>
      <vt:lpstr>Office Theme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Mike</dc:creator>
  <cp:lastModifiedBy>Mike Bizzaro</cp:lastModifiedBy>
  <cp:revision>37</cp:revision>
  <dcterms:created xsi:type="dcterms:W3CDTF">2023-08-06T19:12:22Z</dcterms:created>
  <dcterms:modified xsi:type="dcterms:W3CDTF">2024-10-28T20:55:37Z</dcterms:modified>
</cp:coreProperties>
</file>

<file path=docProps/thumbnail.jpeg>
</file>