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</p:sldIdLst>
  <p:sldSz cx="11430000" cy="457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CCFF"/>
    <a:srgbClr val="FFFF97"/>
    <a:srgbClr val="FFFF71"/>
    <a:srgbClr val="FFFF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6" autoAdjust="0"/>
    <p:restoredTop sz="94660"/>
  </p:normalViewPr>
  <p:slideViewPr>
    <p:cSldViewPr snapToGrid="0">
      <p:cViewPr varScale="1">
        <p:scale>
          <a:sx n="89" d="100"/>
          <a:sy n="89" d="100"/>
        </p:scale>
        <p:origin x="90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748242"/>
            <a:ext cx="8572500" cy="1591733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2401359"/>
            <a:ext cx="8572500" cy="1103841"/>
          </a:xfrm>
        </p:spPr>
        <p:txBody>
          <a:bodyPr/>
          <a:lstStyle>
            <a:lvl1pPr marL="0" indent="0" algn="ctr">
              <a:buNone/>
              <a:defRPr sz="1600"/>
            </a:lvl1pPr>
            <a:lvl2pPr marL="304815" indent="0" algn="ctr">
              <a:buNone/>
              <a:defRPr sz="1333"/>
            </a:lvl2pPr>
            <a:lvl3pPr marL="609630" indent="0" algn="ctr">
              <a:buNone/>
              <a:defRPr sz="1200"/>
            </a:lvl3pPr>
            <a:lvl4pPr marL="914446" indent="0" algn="ctr">
              <a:buNone/>
              <a:defRPr sz="1067"/>
            </a:lvl4pPr>
            <a:lvl5pPr marL="1219261" indent="0" algn="ctr">
              <a:buNone/>
              <a:defRPr sz="1067"/>
            </a:lvl5pPr>
            <a:lvl6pPr marL="1524076" indent="0" algn="ctr">
              <a:buNone/>
              <a:defRPr sz="1067"/>
            </a:lvl6pPr>
            <a:lvl7pPr marL="1828891" indent="0" algn="ctr">
              <a:buNone/>
              <a:defRPr sz="1067"/>
            </a:lvl7pPr>
            <a:lvl8pPr marL="2133707" indent="0" algn="ctr">
              <a:buNone/>
              <a:defRPr sz="1067"/>
            </a:lvl8pPr>
            <a:lvl9pPr marL="2438522" indent="0" algn="ctr">
              <a:buNone/>
              <a:defRPr sz="10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13074-65BA-47CC-BFF8-5D763D15FB58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8D2D-85FB-4370-99F6-3B0FCDED1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77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13074-65BA-47CC-BFF8-5D763D15FB58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8D2D-85FB-4370-99F6-3B0FCDED1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66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243417"/>
            <a:ext cx="2464594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243417"/>
            <a:ext cx="7250906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13074-65BA-47CC-BFF8-5D763D15FB58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8D2D-85FB-4370-99F6-3B0FCDED1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564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13074-65BA-47CC-BFF8-5D763D15FB58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8D2D-85FB-4370-99F6-3B0FCDED1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32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59" y="1139826"/>
            <a:ext cx="9858375" cy="19018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59" y="3059642"/>
            <a:ext cx="9858375" cy="100012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13074-65BA-47CC-BFF8-5D763D15FB58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8D2D-85FB-4370-99F6-3B0FCDED1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908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1217083"/>
            <a:ext cx="485775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1217083"/>
            <a:ext cx="485775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13074-65BA-47CC-BFF8-5D763D15FB58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8D2D-85FB-4370-99F6-3B0FCDED1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024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243417"/>
            <a:ext cx="9858375" cy="8837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2" y="1120775"/>
            <a:ext cx="4835425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2" y="1670050"/>
            <a:ext cx="4835425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7" y="1120775"/>
            <a:ext cx="4859239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7" y="1670050"/>
            <a:ext cx="4859239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13074-65BA-47CC-BFF8-5D763D15FB58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8D2D-85FB-4370-99F6-3B0FCDED1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920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13074-65BA-47CC-BFF8-5D763D15FB58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8D2D-85FB-4370-99F6-3B0FCDED1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537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13074-65BA-47CC-BFF8-5D763D15FB58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8D2D-85FB-4370-99F6-3B0FCDED1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502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304800"/>
            <a:ext cx="3686472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658284"/>
            <a:ext cx="5786438" cy="3249083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2" y="1371600"/>
            <a:ext cx="3686472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13074-65BA-47CC-BFF8-5D763D15FB58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8D2D-85FB-4370-99F6-3B0FCDED1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1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304800"/>
            <a:ext cx="3686472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658284"/>
            <a:ext cx="5786438" cy="3249083"/>
          </a:xfrm>
        </p:spPr>
        <p:txBody>
          <a:bodyPr anchor="t"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2" y="1371600"/>
            <a:ext cx="3686472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13074-65BA-47CC-BFF8-5D763D15FB58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8D2D-85FB-4370-99F6-3B0FCDED1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981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243417"/>
            <a:ext cx="9858375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1217083"/>
            <a:ext cx="9858375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4237567"/>
            <a:ext cx="257175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13074-65BA-47CC-BFF8-5D763D15FB58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4237567"/>
            <a:ext cx="3857625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4237567"/>
            <a:ext cx="257175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38D2D-85FB-4370-99F6-3B0FCDED1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97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09630" rtl="0" eaLnBrk="1" latinLnBrk="0" hangingPunct="1">
        <a:lnSpc>
          <a:spcPct val="90000"/>
        </a:lnSpc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408" indent="-152408" algn="l" defTabSz="60963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68E3CAE1-AB7D-1611-F4F7-605F923FCC10}"/>
              </a:ext>
            </a:extLst>
          </p:cNvPr>
          <p:cNvSpPr/>
          <p:nvPr/>
        </p:nvSpPr>
        <p:spPr>
          <a:xfrm>
            <a:off x="111034" y="45720"/>
            <a:ext cx="11207931" cy="44805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3AFBE71-E6EB-7124-3B9A-6A44251B7F23}"/>
              </a:ext>
            </a:extLst>
          </p:cNvPr>
          <p:cNvCxnSpPr>
            <a:cxnSpLocks/>
          </p:cNvCxnSpPr>
          <p:nvPr/>
        </p:nvCxnSpPr>
        <p:spPr>
          <a:xfrm>
            <a:off x="1647379" y="2280302"/>
            <a:ext cx="8762115" cy="1"/>
          </a:xfrm>
          <a:prstGeom prst="straightConnector1">
            <a:avLst/>
          </a:prstGeom>
          <a:ln w="381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4F4BDF0-8DE4-E0C9-AC69-E218C83E7BF1}"/>
              </a:ext>
            </a:extLst>
          </p:cNvPr>
          <p:cNvSpPr txBox="1"/>
          <p:nvPr/>
        </p:nvSpPr>
        <p:spPr>
          <a:xfrm>
            <a:off x="2098099" y="947136"/>
            <a:ext cx="1763393" cy="73866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That which is commonly</a:t>
            </a:r>
          </a:p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called “</a:t>
            </a:r>
            <a:r>
              <a:rPr lang="en-US" sz="1400" b="1" dirty="0" err="1">
                <a:latin typeface="Palatino Linotype" panose="02040502050505030304" pitchFamily="18" charset="0"/>
              </a:rPr>
              <a:t>judaism</a:t>
            </a:r>
            <a:r>
              <a:rPr lang="en-US" sz="1400" b="1" dirty="0">
                <a:latin typeface="Palatino Linotype" panose="02040502050505030304" pitchFamily="18" charset="0"/>
              </a:rPr>
              <a:t>”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0E82909-59DC-D33C-6DC8-099FB9D3FD32}"/>
              </a:ext>
            </a:extLst>
          </p:cNvPr>
          <p:cNvCxnSpPr>
            <a:cxnSpLocks/>
          </p:cNvCxnSpPr>
          <p:nvPr/>
        </p:nvCxnSpPr>
        <p:spPr>
          <a:xfrm>
            <a:off x="5099280" y="1131556"/>
            <a:ext cx="0" cy="2373815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5E85C91-AA39-686F-FD0F-E3782EAD5F4E}"/>
              </a:ext>
            </a:extLst>
          </p:cNvPr>
          <p:cNvSpPr txBox="1"/>
          <p:nvPr/>
        </p:nvSpPr>
        <p:spPr>
          <a:xfrm>
            <a:off x="1376550" y="213333"/>
            <a:ext cx="896877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i="1" dirty="0">
                <a:latin typeface="Palatino Linotype" panose="02040502050505030304" pitchFamily="18" charset="0"/>
              </a:rPr>
              <a:t>Wrong … the soul damning lie … the common misconception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AD98C61-E64C-DD02-E833-CDB46682D33C}"/>
              </a:ext>
            </a:extLst>
          </p:cNvPr>
          <p:cNvSpPr txBox="1"/>
          <p:nvPr/>
        </p:nvSpPr>
        <p:spPr>
          <a:xfrm>
            <a:off x="6838637" y="947136"/>
            <a:ext cx="1763393" cy="73866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That which is commonly</a:t>
            </a:r>
          </a:p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called “</a:t>
            </a:r>
            <a:r>
              <a:rPr lang="en-US" sz="1400" b="1" dirty="0" err="1">
                <a:latin typeface="Palatino Linotype" panose="02040502050505030304" pitchFamily="18" charset="0"/>
              </a:rPr>
              <a:t>judaism</a:t>
            </a:r>
            <a:r>
              <a:rPr lang="en-US" sz="1400" b="1" dirty="0">
                <a:latin typeface="Palatino Linotype" panose="02040502050505030304" pitchFamily="18" charset="0"/>
              </a:rPr>
              <a:t>”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28C909-175E-AFBA-39B8-5F20274B3ED8}"/>
              </a:ext>
            </a:extLst>
          </p:cNvPr>
          <p:cNvSpPr txBox="1"/>
          <p:nvPr/>
        </p:nvSpPr>
        <p:spPr>
          <a:xfrm>
            <a:off x="6234147" y="2707173"/>
            <a:ext cx="3684395" cy="738664"/>
          </a:xfrm>
          <a:prstGeom prst="rect">
            <a:avLst/>
          </a:prstGeom>
          <a:solidFill>
            <a:srgbClr val="3BCCFF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Christianity</a:t>
            </a:r>
          </a:p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i.e. The Catholic Church</a:t>
            </a:r>
          </a:p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(Which has no buildings in these times)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358F8BF-43B0-71F9-B5A8-ECDF7121DF87}"/>
              </a:ext>
            </a:extLst>
          </p:cNvPr>
          <p:cNvSpPr txBox="1"/>
          <p:nvPr/>
        </p:nvSpPr>
        <p:spPr>
          <a:xfrm>
            <a:off x="4340098" y="3530611"/>
            <a:ext cx="1518364" cy="738664"/>
          </a:xfrm>
          <a:prstGeom prst="rect">
            <a:avLst/>
          </a:prstGeom>
          <a:solidFill>
            <a:srgbClr val="3BCCFF"/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The Catholic</a:t>
            </a:r>
          </a:p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Jesus Christ</a:t>
            </a:r>
          </a:p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enters the world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41F4D8C-66F0-1B8F-D16A-44FF92EDBA81}"/>
              </a:ext>
            </a:extLst>
          </p:cNvPr>
          <p:cNvCxnSpPr>
            <a:cxnSpLocks/>
          </p:cNvCxnSpPr>
          <p:nvPr/>
        </p:nvCxnSpPr>
        <p:spPr>
          <a:xfrm>
            <a:off x="3861492" y="1328865"/>
            <a:ext cx="282815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D76D9B2-0A59-04EC-FDD6-01EA1EE53043}"/>
              </a:ext>
            </a:extLst>
          </p:cNvPr>
          <p:cNvCxnSpPr>
            <a:cxnSpLocks/>
          </p:cNvCxnSpPr>
          <p:nvPr/>
        </p:nvCxnSpPr>
        <p:spPr>
          <a:xfrm>
            <a:off x="8602030" y="1328865"/>
            <a:ext cx="282815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9836FB5-1415-BB8B-9330-A6C0BE5B1320}"/>
              </a:ext>
            </a:extLst>
          </p:cNvPr>
          <p:cNvCxnSpPr>
            <a:cxnSpLocks/>
          </p:cNvCxnSpPr>
          <p:nvPr/>
        </p:nvCxnSpPr>
        <p:spPr>
          <a:xfrm>
            <a:off x="5100738" y="2287684"/>
            <a:ext cx="1074181" cy="411176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654C680-78BD-62E5-618C-B8F8EC177299}"/>
              </a:ext>
            </a:extLst>
          </p:cNvPr>
          <p:cNvCxnSpPr>
            <a:cxnSpLocks/>
          </p:cNvCxnSpPr>
          <p:nvPr/>
        </p:nvCxnSpPr>
        <p:spPr>
          <a:xfrm>
            <a:off x="9918542" y="3054844"/>
            <a:ext cx="490952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368A4571-7CF6-DEBB-35CF-2F3C66790E8D}"/>
              </a:ext>
            </a:extLst>
          </p:cNvPr>
          <p:cNvSpPr txBox="1"/>
          <p:nvPr/>
        </p:nvSpPr>
        <p:spPr>
          <a:xfrm>
            <a:off x="642140" y="1921005"/>
            <a:ext cx="168548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latin typeface="Palatino Linotype" panose="02040502050505030304" pitchFamily="18" charset="0"/>
              </a:rPr>
              <a:t>False Timeline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C5A8274-79E8-802A-ACF6-0395CACB0669}"/>
              </a:ext>
            </a:extLst>
          </p:cNvPr>
          <p:cNvCxnSpPr>
            <a:cxnSpLocks/>
          </p:cNvCxnSpPr>
          <p:nvPr/>
        </p:nvCxnSpPr>
        <p:spPr>
          <a:xfrm>
            <a:off x="2211610" y="2119492"/>
            <a:ext cx="364623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1AF74C30-F8BE-9E3A-0A75-37223D80AFC4}"/>
              </a:ext>
            </a:extLst>
          </p:cNvPr>
          <p:cNvSpPr txBox="1"/>
          <p:nvPr/>
        </p:nvSpPr>
        <p:spPr>
          <a:xfrm>
            <a:off x="3599961" y="1936394"/>
            <a:ext cx="151836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Palatino Linotype" panose="02040502050505030304" pitchFamily="18" charset="0"/>
              </a:rPr>
              <a:t>Old Testament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26541FE-E789-4C26-26D1-7F4BDD74D1EB}"/>
              </a:ext>
            </a:extLst>
          </p:cNvPr>
          <p:cNvSpPr txBox="1"/>
          <p:nvPr/>
        </p:nvSpPr>
        <p:spPr>
          <a:xfrm>
            <a:off x="5209178" y="1936394"/>
            <a:ext cx="21066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Palatino Linotype" panose="02040502050505030304" pitchFamily="18" charset="0"/>
              </a:rPr>
              <a:t>New Testament times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5AD8293-BD71-FE94-280D-7333E8440BEC}"/>
              </a:ext>
            </a:extLst>
          </p:cNvPr>
          <p:cNvCxnSpPr/>
          <p:nvPr/>
        </p:nvCxnSpPr>
        <p:spPr>
          <a:xfrm>
            <a:off x="1930678" y="595939"/>
            <a:ext cx="84995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8FFD1758-A0DE-FB54-2385-0B4997C44108}"/>
              </a:ext>
            </a:extLst>
          </p:cNvPr>
          <p:cNvSpPr txBox="1"/>
          <p:nvPr/>
        </p:nvSpPr>
        <p:spPr>
          <a:xfrm>
            <a:off x="8735213" y="1921005"/>
            <a:ext cx="160396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latin typeface="Palatino Linotype" panose="02040502050505030304" pitchFamily="18" charset="0"/>
              </a:rPr>
              <a:t>False Timeline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0D4B60C-30A6-3835-151C-89DBE828BF98}"/>
              </a:ext>
            </a:extLst>
          </p:cNvPr>
          <p:cNvCxnSpPr>
            <a:cxnSpLocks/>
          </p:cNvCxnSpPr>
          <p:nvPr/>
        </p:nvCxnSpPr>
        <p:spPr>
          <a:xfrm>
            <a:off x="10292381" y="2119492"/>
            <a:ext cx="364623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280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5121B5E-FD5A-6F7A-E832-E421B3EA2BCD}"/>
              </a:ext>
            </a:extLst>
          </p:cNvPr>
          <p:cNvSpPr/>
          <p:nvPr/>
        </p:nvSpPr>
        <p:spPr>
          <a:xfrm>
            <a:off x="111034" y="45720"/>
            <a:ext cx="11207931" cy="44805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E3F3808-D63B-DEAF-ABF2-32371CC8534D}"/>
              </a:ext>
            </a:extLst>
          </p:cNvPr>
          <p:cNvCxnSpPr>
            <a:cxnSpLocks/>
          </p:cNvCxnSpPr>
          <p:nvPr/>
        </p:nvCxnSpPr>
        <p:spPr>
          <a:xfrm>
            <a:off x="4630686" y="976256"/>
            <a:ext cx="14471" cy="2371982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540D8EA-6C00-4AB0-6BFE-9ABDD8BD65C6}"/>
              </a:ext>
            </a:extLst>
          </p:cNvPr>
          <p:cNvSpPr txBox="1"/>
          <p:nvPr/>
        </p:nvSpPr>
        <p:spPr>
          <a:xfrm>
            <a:off x="3885975" y="3373630"/>
            <a:ext cx="1518364" cy="738664"/>
          </a:xfrm>
          <a:prstGeom prst="rect">
            <a:avLst/>
          </a:prstGeom>
          <a:solidFill>
            <a:srgbClr val="3BCCFF"/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The Catholic</a:t>
            </a:r>
          </a:p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Jesus Christ</a:t>
            </a:r>
          </a:p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enters the world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22D4CC-2A57-ADE8-3B3B-A64AC67C9AEA}"/>
              </a:ext>
            </a:extLst>
          </p:cNvPr>
          <p:cNvSpPr txBox="1"/>
          <p:nvPr/>
        </p:nvSpPr>
        <p:spPr>
          <a:xfrm>
            <a:off x="1696211" y="208199"/>
            <a:ext cx="817098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i="1" dirty="0">
                <a:latin typeface="Palatino Linotype" panose="02040502050505030304" pitchFamily="18" charset="0"/>
              </a:rPr>
              <a:t>Right … the accurate depiction of God’s covenant with men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52726E-5C92-131B-082F-3EED84F15F9E}"/>
              </a:ext>
            </a:extLst>
          </p:cNvPr>
          <p:cNvSpPr txBox="1"/>
          <p:nvPr/>
        </p:nvSpPr>
        <p:spPr>
          <a:xfrm>
            <a:off x="319356" y="951806"/>
            <a:ext cx="3473454" cy="523220"/>
          </a:xfrm>
          <a:prstGeom prst="rect">
            <a:avLst/>
          </a:prstGeom>
          <a:solidFill>
            <a:srgbClr val="3BCCFF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Catholic Faith </a:t>
            </a:r>
            <a:r>
              <a:rPr lang="en-US" sz="1400" b="1" u="sng" dirty="0">
                <a:latin typeface="Palatino Linotype" panose="02040502050505030304" pitchFamily="18" charset="0"/>
              </a:rPr>
              <a:t>un-fulfilled</a:t>
            </a:r>
            <a:r>
              <a:rPr lang="en-US" sz="1400" b="1" dirty="0">
                <a:latin typeface="Palatino Linotype" panose="02040502050505030304" pitchFamily="18" charset="0"/>
              </a:rPr>
              <a:t> </a:t>
            </a:r>
          </a:p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Old Testament prophesies </a:t>
            </a:r>
            <a:r>
              <a:rPr lang="en-US" sz="1400" b="1" u="sng" dirty="0">
                <a:latin typeface="Palatino Linotype" panose="02040502050505030304" pitchFamily="18" charset="0"/>
              </a:rPr>
              <a:t>un-fulfilled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F80887-E11A-9D7F-F66F-0B54398D7A69}"/>
              </a:ext>
            </a:extLst>
          </p:cNvPr>
          <p:cNvSpPr txBox="1"/>
          <p:nvPr/>
        </p:nvSpPr>
        <p:spPr>
          <a:xfrm>
            <a:off x="5724498" y="950855"/>
            <a:ext cx="3228802" cy="523220"/>
          </a:xfrm>
          <a:prstGeom prst="rect">
            <a:avLst/>
          </a:prstGeom>
          <a:solidFill>
            <a:srgbClr val="3BCCFF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Catholic Faith </a:t>
            </a:r>
            <a:r>
              <a:rPr lang="en-US" sz="1400" b="1" u="sng" dirty="0">
                <a:latin typeface="Palatino Linotype" panose="02040502050505030304" pitchFamily="18" charset="0"/>
              </a:rPr>
              <a:t>fulfilled</a:t>
            </a:r>
            <a:r>
              <a:rPr lang="en-US" sz="1400" b="1" dirty="0">
                <a:latin typeface="Palatino Linotype" panose="02040502050505030304" pitchFamily="18" charset="0"/>
              </a:rPr>
              <a:t> </a:t>
            </a:r>
          </a:p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Old Testament prophesies </a:t>
            </a:r>
            <a:r>
              <a:rPr lang="en-US" sz="1400" b="1" u="sng" dirty="0">
                <a:latin typeface="Palatino Linotype" panose="02040502050505030304" pitchFamily="18" charset="0"/>
              </a:rPr>
              <a:t>fulfilled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D9BC083-494C-F4EC-847D-7CF79FCC734D}"/>
              </a:ext>
            </a:extLst>
          </p:cNvPr>
          <p:cNvCxnSpPr>
            <a:cxnSpLocks/>
          </p:cNvCxnSpPr>
          <p:nvPr/>
        </p:nvCxnSpPr>
        <p:spPr>
          <a:xfrm>
            <a:off x="4645157" y="2130856"/>
            <a:ext cx="543103" cy="448382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DE96D45-8E5D-CA24-69A7-2CEAB47E9007}"/>
              </a:ext>
            </a:extLst>
          </p:cNvPr>
          <p:cNvSpPr txBox="1"/>
          <p:nvPr/>
        </p:nvSpPr>
        <p:spPr>
          <a:xfrm>
            <a:off x="5202859" y="2583390"/>
            <a:ext cx="1095172" cy="52322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Infidels</a:t>
            </a:r>
          </a:p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called jews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1965CA-EEDD-B031-C21C-B5928647FD8D}"/>
              </a:ext>
            </a:extLst>
          </p:cNvPr>
          <p:cNvSpPr txBox="1"/>
          <p:nvPr/>
        </p:nvSpPr>
        <p:spPr>
          <a:xfrm>
            <a:off x="6707879" y="2582355"/>
            <a:ext cx="1425391" cy="52322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Infidels</a:t>
            </a:r>
          </a:p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called </a:t>
            </a:r>
            <a:r>
              <a:rPr lang="en-US" sz="1400" b="1" dirty="0" err="1">
                <a:latin typeface="Palatino Linotype" panose="02040502050505030304" pitchFamily="18" charset="0"/>
              </a:rPr>
              <a:t>muslims</a:t>
            </a:r>
            <a:endParaRPr lang="en-US" sz="1400" b="1" dirty="0">
              <a:latin typeface="Palatino Linotype" panose="0204050205050503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3D68AC-D5B9-9EF9-D953-50DAB001C0BB}"/>
              </a:ext>
            </a:extLst>
          </p:cNvPr>
          <p:cNvSpPr txBox="1"/>
          <p:nvPr/>
        </p:nvSpPr>
        <p:spPr>
          <a:xfrm>
            <a:off x="8699586" y="2509075"/>
            <a:ext cx="2135521" cy="181588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Palatino Linotype" panose="02040502050505030304" pitchFamily="18" charset="0"/>
              </a:rPr>
              <a:t>Souls damning heresies</a:t>
            </a:r>
          </a:p>
          <a:p>
            <a:r>
              <a:rPr lang="en-US" sz="1400" b="1" dirty="0">
                <a:latin typeface="Palatino Linotype" panose="02040502050505030304" pitchFamily="18" charset="0"/>
              </a:rPr>
              <a:t>“presbyterian”</a:t>
            </a:r>
          </a:p>
          <a:p>
            <a:r>
              <a:rPr lang="en-US" sz="1400" b="1" dirty="0">
                <a:latin typeface="Palatino Linotype" panose="02040502050505030304" pitchFamily="18" charset="0"/>
              </a:rPr>
              <a:t>“</a:t>
            </a:r>
            <a:r>
              <a:rPr lang="en-US" sz="1400" b="1" dirty="0" err="1">
                <a:latin typeface="Palatino Linotype" panose="02040502050505030304" pitchFamily="18" charset="0"/>
              </a:rPr>
              <a:t>lutheran</a:t>
            </a:r>
            <a:r>
              <a:rPr lang="en-US" sz="1400" b="1" dirty="0">
                <a:latin typeface="Palatino Linotype" panose="02040502050505030304" pitchFamily="18" charset="0"/>
              </a:rPr>
              <a:t>”</a:t>
            </a:r>
          </a:p>
          <a:p>
            <a:r>
              <a:rPr lang="en-US" sz="1400" b="1" dirty="0">
                <a:latin typeface="Palatino Linotype" panose="02040502050505030304" pitchFamily="18" charset="0"/>
              </a:rPr>
              <a:t>“vatican-2”</a:t>
            </a:r>
          </a:p>
          <a:p>
            <a:r>
              <a:rPr lang="en-US" sz="1400" b="1" dirty="0">
                <a:latin typeface="Palatino Linotype" panose="02040502050505030304" pitchFamily="18" charset="0"/>
              </a:rPr>
              <a:t>“</a:t>
            </a:r>
            <a:r>
              <a:rPr lang="en-US" sz="1400" b="1" dirty="0" err="1">
                <a:latin typeface="Palatino Linotype" panose="02040502050505030304" pitchFamily="18" charset="0"/>
              </a:rPr>
              <a:t>baptist</a:t>
            </a:r>
            <a:r>
              <a:rPr lang="en-US" sz="1400" b="1" dirty="0">
                <a:latin typeface="Palatino Linotype" panose="02040502050505030304" pitchFamily="18" charset="0"/>
              </a:rPr>
              <a:t>”</a:t>
            </a:r>
          </a:p>
          <a:p>
            <a:r>
              <a:rPr lang="en-US" sz="1400" b="1" dirty="0">
                <a:latin typeface="Palatino Linotype" panose="02040502050505030304" pitchFamily="18" charset="0"/>
              </a:rPr>
              <a:t>“evangelical”</a:t>
            </a:r>
          </a:p>
          <a:p>
            <a:r>
              <a:rPr lang="en-US" sz="1400" b="1" dirty="0">
                <a:latin typeface="Palatino Linotype" panose="02040502050505030304" pitchFamily="18" charset="0"/>
              </a:rPr>
              <a:t>“</a:t>
            </a:r>
            <a:r>
              <a:rPr lang="en-US" sz="1400" b="1" dirty="0" err="1">
                <a:latin typeface="Palatino Linotype" panose="02040502050505030304" pitchFamily="18" charset="0"/>
              </a:rPr>
              <a:t>anglican</a:t>
            </a:r>
            <a:r>
              <a:rPr lang="en-US" sz="1400" b="1" dirty="0">
                <a:latin typeface="Palatino Linotype" panose="02040502050505030304" pitchFamily="18" charset="0"/>
              </a:rPr>
              <a:t>”, </a:t>
            </a:r>
          </a:p>
          <a:p>
            <a:r>
              <a:rPr lang="en-US" sz="1400" b="1" dirty="0">
                <a:latin typeface="Palatino Linotype" panose="02040502050505030304" pitchFamily="18" charset="0"/>
              </a:rPr>
              <a:t>“methodist”,  </a:t>
            </a:r>
            <a:r>
              <a:rPr lang="en-US" sz="1400" b="1" dirty="0" err="1">
                <a:latin typeface="Palatino Linotype" panose="02040502050505030304" pitchFamily="18" charset="0"/>
              </a:rPr>
              <a:t>etc</a:t>
            </a:r>
            <a:endParaRPr lang="en-US" sz="1400" b="1" dirty="0">
              <a:latin typeface="Palatino Linotype" panose="0204050205050503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05D261-12F8-891F-C423-1F49B32AF739}"/>
              </a:ext>
            </a:extLst>
          </p:cNvPr>
          <p:cNvSpPr txBox="1"/>
          <p:nvPr/>
        </p:nvSpPr>
        <p:spPr>
          <a:xfrm>
            <a:off x="227434" y="1739266"/>
            <a:ext cx="265843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latin typeface="Palatino Linotype" panose="02040502050505030304" pitchFamily="18" charset="0"/>
              </a:rPr>
              <a:t>True Covenant Timeline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6928F22-7114-570B-36A3-EF0B4F3BDC2E}"/>
              </a:ext>
            </a:extLst>
          </p:cNvPr>
          <p:cNvCxnSpPr>
            <a:cxnSpLocks/>
          </p:cNvCxnSpPr>
          <p:nvPr/>
        </p:nvCxnSpPr>
        <p:spPr>
          <a:xfrm>
            <a:off x="2716732" y="1947206"/>
            <a:ext cx="306167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3CC6BF4-E237-9EB4-7AFB-09B2C741B019}"/>
              </a:ext>
            </a:extLst>
          </p:cNvPr>
          <p:cNvCxnSpPr>
            <a:cxnSpLocks/>
          </p:cNvCxnSpPr>
          <p:nvPr/>
        </p:nvCxnSpPr>
        <p:spPr>
          <a:xfrm>
            <a:off x="3792810" y="1214040"/>
            <a:ext cx="282815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F1E5D40-932B-E212-35DF-85F642E5AB53}"/>
              </a:ext>
            </a:extLst>
          </p:cNvPr>
          <p:cNvCxnSpPr>
            <a:cxnSpLocks/>
          </p:cNvCxnSpPr>
          <p:nvPr/>
        </p:nvCxnSpPr>
        <p:spPr>
          <a:xfrm>
            <a:off x="8953300" y="1214040"/>
            <a:ext cx="282815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C2E249F-FE5F-5194-3D05-91DEA15F3020}"/>
              </a:ext>
            </a:extLst>
          </p:cNvPr>
          <p:cNvCxnSpPr>
            <a:cxnSpLocks/>
          </p:cNvCxnSpPr>
          <p:nvPr/>
        </p:nvCxnSpPr>
        <p:spPr>
          <a:xfrm>
            <a:off x="8275212" y="2117420"/>
            <a:ext cx="424374" cy="391655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421781E-79E2-13A7-1059-BD6121CF6C41}"/>
              </a:ext>
            </a:extLst>
          </p:cNvPr>
          <p:cNvSpPr txBox="1"/>
          <p:nvPr/>
        </p:nvSpPr>
        <p:spPr>
          <a:xfrm>
            <a:off x="3227144" y="1803814"/>
            <a:ext cx="14306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Palatino Linotype" panose="02040502050505030304" pitchFamily="18" charset="0"/>
              </a:rPr>
              <a:t>Old Testament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1022E6-C19B-E033-0DFD-B393BFC6D117}"/>
              </a:ext>
            </a:extLst>
          </p:cNvPr>
          <p:cNvSpPr txBox="1"/>
          <p:nvPr/>
        </p:nvSpPr>
        <p:spPr>
          <a:xfrm>
            <a:off x="4702712" y="1803814"/>
            <a:ext cx="1930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Palatino Linotype" panose="02040502050505030304" pitchFamily="18" charset="0"/>
              </a:rPr>
              <a:t>New Testament times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38FE19B-0741-EBD8-727E-70B82A575E0F}"/>
              </a:ext>
            </a:extLst>
          </p:cNvPr>
          <p:cNvCxnSpPr>
            <a:cxnSpLocks/>
          </p:cNvCxnSpPr>
          <p:nvPr/>
        </p:nvCxnSpPr>
        <p:spPr>
          <a:xfrm>
            <a:off x="1873596" y="650416"/>
            <a:ext cx="74628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B286F57-66E3-8B18-F304-1489A7E9410F}"/>
              </a:ext>
            </a:extLst>
          </p:cNvPr>
          <p:cNvSpPr txBox="1"/>
          <p:nvPr/>
        </p:nvSpPr>
        <p:spPr>
          <a:xfrm>
            <a:off x="491479" y="2867250"/>
            <a:ext cx="1732872" cy="738664"/>
          </a:xfrm>
          <a:prstGeom prst="rect">
            <a:avLst/>
          </a:prstGeom>
          <a:solidFill>
            <a:srgbClr val="3BCCFF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latin typeface="Palatino Linotype" panose="02040502050505030304" pitchFamily="18" charset="0"/>
              </a:rPr>
              <a:t>Malachias</a:t>
            </a:r>
            <a:r>
              <a:rPr lang="en-US" sz="1400" b="1" dirty="0">
                <a:latin typeface="Palatino Linotype" panose="02040502050505030304" pitchFamily="18" charset="0"/>
              </a:rPr>
              <a:t> 3:6 &gt; </a:t>
            </a:r>
            <a:r>
              <a:rPr lang="en-US" sz="1400" dirty="0">
                <a:latin typeface="Palatino Linotype" panose="02040502050505030304" pitchFamily="18" charset="0"/>
              </a:rPr>
              <a:t>"For I am the Lord, and I change not." 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2811447-FA72-7692-59C0-A99909B7976E}"/>
              </a:ext>
            </a:extLst>
          </p:cNvPr>
          <p:cNvCxnSpPr>
            <a:cxnSpLocks/>
          </p:cNvCxnSpPr>
          <p:nvPr/>
        </p:nvCxnSpPr>
        <p:spPr>
          <a:xfrm>
            <a:off x="1199368" y="2125098"/>
            <a:ext cx="8762115" cy="1"/>
          </a:xfrm>
          <a:prstGeom prst="straightConnector1">
            <a:avLst/>
          </a:prstGeom>
          <a:ln w="381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2C9ACAD-DF1A-5AD3-2B03-B7A162A2A4DE}"/>
              </a:ext>
            </a:extLst>
          </p:cNvPr>
          <p:cNvSpPr txBox="1"/>
          <p:nvPr/>
        </p:nvSpPr>
        <p:spPr>
          <a:xfrm>
            <a:off x="8107927" y="1739266"/>
            <a:ext cx="152505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latin typeface="Palatino Linotype" panose="02040502050505030304" pitchFamily="18" charset="0"/>
              </a:rPr>
              <a:t>True Timeline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90C9CC5-13CE-B125-70A4-B8D9B34A0D7A}"/>
              </a:ext>
            </a:extLst>
          </p:cNvPr>
          <p:cNvSpPr txBox="1"/>
          <p:nvPr/>
        </p:nvSpPr>
        <p:spPr>
          <a:xfrm>
            <a:off x="6198561" y="3578810"/>
            <a:ext cx="1790875" cy="73866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Groups that have</a:t>
            </a:r>
          </a:p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left the covenant</a:t>
            </a:r>
          </a:p>
          <a:p>
            <a:pPr algn="ctr"/>
            <a:r>
              <a:rPr lang="en-US" sz="1400" b="1" dirty="0">
                <a:latin typeface="Palatino Linotype" panose="02040502050505030304" pitchFamily="18" charset="0"/>
              </a:rPr>
              <a:t>of the Catholic God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210F0C6-ACDE-3F10-C062-71A40DA82CD6}"/>
              </a:ext>
            </a:extLst>
          </p:cNvPr>
          <p:cNvCxnSpPr>
            <a:cxnSpLocks/>
          </p:cNvCxnSpPr>
          <p:nvPr/>
        </p:nvCxnSpPr>
        <p:spPr>
          <a:xfrm flipH="1">
            <a:off x="8042225" y="3534391"/>
            <a:ext cx="657361" cy="381000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4926BF9-0E69-FBF6-C09C-9BA6BBAC7EFB}"/>
              </a:ext>
            </a:extLst>
          </p:cNvPr>
          <p:cNvCxnSpPr>
            <a:cxnSpLocks/>
          </p:cNvCxnSpPr>
          <p:nvPr/>
        </p:nvCxnSpPr>
        <p:spPr>
          <a:xfrm>
            <a:off x="6151447" y="2139323"/>
            <a:ext cx="543103" cy="448382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F75912B-BA0C-17F8-D5C8-23A7D74CF72E}"/>
              </a:ext>
            </a:extLst>
          </p:cNvPr>
          <p:cNvCxnSpPr>
            <a:cxnSpLocks/>
          </p:cNvCxnSpPr>
          <p:nvPr/>
        </p:nvCxnSpPr>
        <p:spPr>
          <a:xfrm>
            <a:off x="5779690" y="3112995"/>
            <a:ext cx="543103" cy="448382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291339A-DE77-DEA6-1C9A-30CED50CB238}"/>
              </a:ext>
            </a:extLst>
          </p:cNvPr>
          <p:cNvCxnSpPr>
            <a:cxnSpLocks/>
          </p:cNvCxnSpPr>
          <p:nvPr/>
        </p:nvCxnSpPr>
        <p:spPr>
          <a:xfrm>
            <a:off x="7189765" y="3113307"/>
            <a:ext cx="543103" cy="448382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FD6D9FC-0506-073E-4AB3-4493918D06E4}"/>
              </a:ext>
            </a:extLst>
          </p:cNvPr>
          <p:cNvCxnSpPr>
            <a:cxnSpLocks/>
          </p:cNvCxnSpPr>
          <p:nvPr/>
        </p:nvCxnSpPr>
        <p:spPr>
          <a:xfrm>
            <a:off x="9624911" y="1947206"/>
            <a:ext cx="306167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5484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324</TotalTime>
  <Words>156</Words>
  <Application>Microsoft Office PowerPoint</Application>
  <PresentationFormat>Custom</PresentationFormat>
  <Paragraphs>43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Palatino Linotype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</dc:creator>
  <cp:lastModifiedBy>Mike Bizzaro</cp:lastModifiedBy>
  <cp:revision>37</cp:revision>
  <dcterms:created xsi:type="dcterms:W3CDTF">2023-08-06T19:12:22Z</dcterms:created>
  <dcterms:modified xsi:type="dcterms:W3CDTF">2024-10-28T20:55:37Z</dcterms:modified>
</cp:coreProperties>
</file>